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7"/>
  </p:notesMasterIdLst>
  <p:sldIdLst>
    <p:sldId id="257" r:id="rId5"/>
    <p:sldId id="299" r:id="rId6"/>
    <p:sldId id="338" r:id="rId7"/>
    <p:sldId id="264" r:id="rId8"/>
    <p:sldId id="309" r:id="rId9"/>
    <p:sldId id="308" r:id="rId10"/>
    <p:sldId id="344" r:id="rId11"/>
    <p:sldId id="320" r:id="rId12"/>
    <p:sldId id="345" r:id="rId13"/>
    <p:sldId id="348" r:id="rId14"/>
    <p:sldId id="339" r:id="rId15"/>
    <p:sldId id="335" r:id="rId16"/>
    <p:sldId id="353" r:id="rId17"/>
    <p:sldId id="346" r:id="rId18"/>
    <p:sldId id="340" r:id="rId19"/>
    <p:sldId id="336" r:id="rId20"/>
    <p:sldId id="333" r:id="rId21"/>
    <p:sldId id="332" r:id="rId22"/>
    <p:sldId id="354" r:id="rId23"/>
    <p:sldId id="266" r:id="rId24"/>
    <p:sldId id="285" r:id="rId25"/>
    <p:sldId id="271" r:id="rId26"/>
    <p:sldId id="356" r:id="rId27"/>
    <p:sldId id="359" r:id="rId28"/>
    <p:sldId id="272" r:id="rId29"/>
    <p:sldId id="375" r:id="rId30"/>
    <p:sldId id="368" r:id="rId31"/>
    <p:sldId id="372" r:id="rId32"/>
    <p:sldId id="373" r:id="rId33"/>
    <p:sldId id="360" r:id="rId34"/>
    <p:sldId id="315" r:id="rId35"/>
    <p:sldId id="361" r:id="rId36"/>
    <p:sldId id="363" r:id="rId37"/>
    <p:sldId id="362" r:id="rId38"/>
    <p:sldId id="347" r:id="rId39"/>
    <p:sldId id="341" r:id="rId40"/>
    <p:sldId id="322" r:id="rId41"/>
    <p:sldId id="314" r:id="rId42"/>
    <p:sldId id="357" r:id="rId43"/>
    <p:sldId id="342" r:id="rId44"/>
    <p:sldId id="277" r:id="rId45"/>
    <p:sldId id="278" r:id="rId46"/>
    <p:sldId id="279" r:id="rId47"/>
    <p:sldId id="296" r:id="rId48"/>
    <p:sldId id="349" r:id="rId49"/>
    <p:sldId id="351" r:id="rId50"/>
    <p:sldId id="352" r:id="rId51"/>
    <p:sldId id="331" r:id="rId52"/>
    <p:sldId id="365" r:id="rId53"/>
    <p:sldId id="364" r:id="rId54"/>
    <p:sldId id="374" r:id="rId55"/>
    <p:sldId id="382" r:id="rId56"/>
    <p:sldId id="377" r:id="rId57"/>
    <p:sldId id="379" r:id="rId58"/>
    <p:sldId id="380" r:id="rId59"/>
    <p:sldId id="383" r:id="rId60"/>
    <p:sldId id="369" r:id="rId61"/>
    <p:sldId id="378" r:id="rId62"/>
    <p:sldId id="343" r:id="rId63"/>
    <p:sldId id="325" r:id="rId64"/>
    <p:sldId id="358" r:id="rId65"/>
    <p:sldId id="381" r:id="rId66"/>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787"/>
    <a:srgbClr val="D961ED"/>
    <a:srgbClr val="588448"/>
    <a:srgbClr val="D28C00"/>
    <a:srgbClr val="F2A100"/>
    <a:srgbClr val="FFAFAF"/>
    <a:srgbClr val="FF8585"/>
    <a:srgbClr val="D1FAFF"/>
    <a:srgbClr val="96C492"/>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202" autoAdjust="0"/>
  </p:normalViewPr>
  <p:slideViewPr>
    <p:cSldViewPr snapToGrid="0">
      <p:cViewPr varScale="1">
        <p:scale>
          <a:sx n="72" d="100"/>
          <a:sy n="72" d="100"/>
        </p:scale>
        <p:origin x="1507" y="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roen Winderix" userId="f92a703e-3aa3-4951-9263-32e5660ad341" providerId="ADAL" clId="{A5F7B4C8-6FCF-4527-98D5-1191185D4846}"/>
    <pc:docChg chg="undo custSel addSld delSld modSld sldOrd">
      <pc:chgData name="Jeroen Winderix" userId="f92a703e-3aa3-4951-9263-32e5660ad341" providerId="ADAL" clId="{A5F7B4C8-6FCF-4527-98D5-1191185D4846}" dt="2023-03-20T10:02:31.313" v="2966" actId="20577"/>
      <pc:docMkLst>
        <pc:docMk/>
      </pc:docMkLst>
      <pc:sldChg chg="modSp mod">
        <pc:chgData name="Jeroen Winderix" userId="f92a703e-3aa3-4951-9263-32e5660ad341" providerId="ADAL" clId="{A5F7B4C8-6FCF-4527-98D5-1191185D4846}" dt="2023-03-20T10:02:31.313" v="2966" actId="20577"/>
        <pc:sldMkLst>
          <pc:docMk/>
          <pc:sldMk cId="303423872" sldId="302"/>
        </pc:sldMkLst>
        <pc:spChg chg="mod">
          <ac:chgData name="Jeroen Winderix" userId="f92a703e-3aa3-4951-9263-32e5660ad341" providerId="ADAL" clId="{A5F7B4C8-6FCF-4527-98D5-1191185D4846}" dt="2023-03-20T10:02:31.313" v="2966" actId="20577"/>
          <ac:spMkLst>
            <pc:docMk/>
            <pc:sldMk cId="303423872" sldId="302"/>
            <ac:spMk id="2" creationId="{D638F572-03DA-304F-2009-D6566C123977}"/>
          </ac:spMkLst>
        </pc:spChg>
      </pc:sldChg>
      <pc:sldChg chg="delSp mod">
        <pc:chgData name="Jeroen Winderix" userId="f92a703e-3aa3-4951-9263-32e5660ad341" providerId="ADAL" clId="{A5F7B4C8-6FCF-4527-98D5-1191185D4846}" dt="2023-03-08T10:15:45.580" v="30" actId="478"/>
        <pc:sldMkLst>
          <pc:docMk/>
          <pc:sldMk cId="1173069413" sldId="308"/>
        </pc:sldMkLst>
        <pc:spChg chg="del">
          <ac:chgData name="Jeroen Winderix" userId="f92a703e-3aa3-4951-9263-32e5660ad341" providerId="ADAL" clId="{A5F7B4C8-6FCF-4527-98D5-1191185D4846}" dt="2023-03-08T10:15:45.580" v="30" actId="478"/>
          <ac:spMkLst>
            <pc:docMk/>
            <pc:sldMk cId="1173069413" sldId="308"/>
            <ac:spMk id="2" creationId="{166C496A-88AB-002A-675F-DA89F909E0CA}"/>
          </ac:spMkLst>
        </pc:spChg>
      </pc:sldChg>
      <pc:sldChg chg="modNotesTx">
        <pc:chgData name="Jeroen Winderix" userId="f92a703e-3aa3-4951-9263-32e5660ad341" providerId="ADAL" clId="{A5F7B4C8-6FCF-4527-98D5-1191185D4846}" dt="2023-03-08T10:19:33.544" v="458" actId="20577"/>
        <pc:sldMkLst>
          <pc:docMk/>
          <pc:sldMk cId="3667060174" sldId="335"/>
        </pc:sldMkLst>
      </pc:sldChg>
      <pc:sldChg chg="modNotesTx">
        <pc:chgData name="Jeroen Winderix" userId="f92a703e-3aa3-4951-9263-32e5660ad341" providerId="ADAL" clId="{A5F7B4C8-6FCF-4527-98D5-1191185D4846}" dt="2023-03-08T10:17:13.172" v="209" actId="20577"/>
        <pc:sldMkLst>
          <pc:docMk/>
          <pc:sldMk cId="1462892883" sldId="338"/>
        </pc:sldMkLst>
      </pc:sldChg>
      <pc:sldChg chg="delSp mod">
        <pc:chgData name="Jeroen Winderix" userId="f92a703e-3aa3-4951-9263-32e5660ad341" providerId="ADAL" clId="{A5F7B4C8-6FCF-4527-98D5-1191185D4846}" dt="2023-03-08T10:15:50.403" v="31" actId="478"/>
        <pc:sldMkLst>
          <pc:docMk/>
          <pc:sldMk cId="2453791290" sldId="344"/>
        </pc:sldMkLst>
        <pc:spChg chg="del">
          <ac:chgData name="Jeroen Winderix" userId="f92a703e-3aa3-4951-9263-32e5660ad341" providerId="ADAL" clId="{A5F7B4C8-6FCF-4527-98D5-1191185D4846}" dt="2023-03-08T10:15:50.403" v="31" actId="478"/>
          <ac:spMkLst>
            <pc:docMk/>
            <pc:sldMk cId="2453791290" sldId="344"/>
            <ac:spMk id="2" creationId="{6D46218B-569A-B8A9-1148-6B29E9314588}"/>
          </ac:spMkLst>
        </pc:spChg>
      </pc:sldChg>
      <pc:sldChg chg="modNotesTx">
        <pc:chgData name="Jeroen Winderix" userId="f92a703e-3aa3-4951-9263-32e5660ad341" providerId="ADAL" clId="{A5F7B4C8-6FCF-4527-98D5-1191185D4846}" dt="2023-03-08T10:19:17.208" v="456" actId="20577"/>
        <pc:sldMkLst>
          <pc:docMk/>
          <pc:sldMk cId="944781463" sldId="345"/>
        </pc:sldMkLst>
      </pc:sldChg>
      <pc:sldChg chg="modSp mod">
        <pc:chgData name="Jeroen Winderix" userId="f92a703e-3aa3-4951-9263-32e5660ad341" providerId="ADAL" clId="{A5F7B4C8-6FCF-4527-98D5-1191185D4846}" dt="2023-03-20T09:01:56.993" v="2935" actId="20577"/>
        <pc:sldMkLst>
          <pc:docMk/>
          <pc:sldMk cId="2009126853" sldId="367"/>
        </pc:sldMkLst>
        <pc:spChg chg="mod">
          <ac:chgData name="Jeroen Winderix" userId="f92a703e-3aa3-4951-9263-32e5660ad341" providerId="ADAL" clId="{A5F7B4C8-6FCF-4527-98D5-1191185D4846}" dt="2023-03-06T08:48:35.289" v="6" actId="20577"/>
          <ac:spMkLst>
            <pc:docMk/>
            <pc:sldMk cId="2009126853" sldId="367"/>
            <ac:spMk id="2" creationId="{566582E8-C9C7-6D03-EF44-B590F3CC4FBE}"/>
          </ac:spMkLst>
        </pc:spChg>
        <pc:spChg chg="mod">
          <ac:chgData name="Jeroen Winderix" userId="f92a703e-3aa3-4951-9263-32e5660ad341" providerId="ADAL" clId="{A5F7B4C8-6FCF-4527-98D5-1191185D4846}" dt="2023-03-20T09:01:56.993" v="2935" actId="20577"/>
          <ac:spMkLst>
            <pc:docMk/>
            <pc:sldMk cId="2009126853" sldId="367"/>
            <ac:spMk id="7" creationId="{339074B4-5F11-9A60-2092-2B7271686E46}"/>
          </ac:spMkLst>
        </pc:spChg>
      </pc:sldChg>
      <pc:sldChg chg="addSp delSp modSp add mod ord">
        <pc:chgData name="Jeroen Winderix" userId="f92a703e-3aa3-4951-9263-32e5660ad341" providerId="ADAL" clId="{A5F7B4C8-6FCF-4527-98D5-1191185D4846}" dt="2023-03-13T12:37:51.329" v="2272" actId="1076"/>
        <pc:sldMkLst>
          <pc:docMk/>
          <pc:sldMk cId="4000882236" sldId="368"/>
        </pc:sldMkLst>
        <pc:spChg chg="del mod">
          <ac:chgData name="Jeroen Winderix" userId="f92a703e-3aa3-4951-9263-32e5660ad341" providerId="ADAL" clId="{A5F7B4C8-6FCF-4527-98D5-1191185D4846}" dt="2023-03-13T12:33:06.453" v="2251" actId="478"/>
          <ac:spMkLst>
            <pc:docMk/>
            <pc:sldMk cId="4000882236" sldId="368"/>
            <ac:spMk id="3" creationId="{307A3052-B8EA-43A2-6216-D0D0598492D9}"/>
          </ac:spMkLst>
        </pc:spChg>
        <pc:spChg chg="mod">
          <ac:chgData name="Jeroen Winderix" userId="f92a703e-3aa3-4951-9263-32e5660ad341" providerId="ADAL" clId="{A5F7B4C8-6FCF-4527-98D5-1191185D4846}" dt="2023-03-06T08:49:53.453" v="29" actId="20577"/>
          <ac:spMkLst>
            <pc:docMk/>
            <pc:sldMk cId="4000882236" sldId="368"/>
            <ac:spMk id="4" creationId="{21AB7827-D0DF-4B85-847A-CC7B1EEEBF3D}"/>
          </ac:spMkLst>
        </pc:spChg>
        <pc:grpChg chg="del">
          <ac:chgData name="Jeroen Winderix" userId="f92a703e-3aa3-4951-9263-32e5660ad341" providerId="ADAL" clId="{A5F7B4C8-6FCF-4527-98D5-1191185D4846}" dt="2023-03-13T12:33:08.152" v="2252" actId="478"/>
          <ac:grpSpMkLst>
            <pc:docMk/>
            <pc:sldMk cId="4000882236" sldId="368"/>
            <ac:grpSpMk id="7" creationId="{1A2CB9CF-4485-BA90-DC2E-95FD4D8FCCAA}"/>
          </ac:grpSpMkLst>
        </pc:grpChg>
        <pc:picChg chg="add mod">
          <ac:chgData name="Jeroen Winderix" userId="f92a703e-3aa3-4951-9263-32e5660ad341" providerId="ADAL" clId="{A5F7B4C8-6FCF-4527-98D5-1191185D4846}" dt="2023-03-13T12:33:12.869" v="2254" actId="1076"/>
          <ac:picMkLst>
            <pc:docMk/>
            <pc:sldMk cId="4000882236" sldId="368"/>
            <ac:picMk id="2" creationId="{A554C206-61BA-B834-A57A-D2F07F6B7C0C}"/>
          </ac:picMkLst>
        </pc:picChg>
        <pc:picChg chg="add mod">
          <ac:chgData name="Jeroen Winderix" userId="f92a703e-3aa3-4951-9263-32e5660ad341" providerId="ADAL" clId="{A5F7B4C8-6FCF-4527-98D5-1191185D4846}" dt="2023-03-13T12:37:44.710" v="2270" actId="1076"/>
          <ac:picMkLst>
            <pc:docMk/>
            <pc:sldMk cId="4000882236" sldId="368"/>
            <ac:picMk id="5" creationId="{7CE1D34B-A45A-7613-7D58-F02C04AC9186}"/>
          </ac:picMkLst>
        </pc:picChg>
        <pc:picChg chg="add mod">
          <ac:chgData name="Jeroen Winderix" userId="f92a703e-3aa3-4951-9263-32e5660ad341" providerId="ADAL" clId="{A5F7B4C8-6FCF-4527-98D5-1191185D4846}" dt="2023-03-13T12:37:51.329" v="2272" actId="1076"/>
          <ac:picMkLst>
            <pc:docMk/>
            <pc:sldMk cId="4000882236" sldId="368"/>
            <ac:picMk id="6" creationId="{48AE1480-D01F-879E-6E46-C5EDED2344E2}"/>
          </ac:picMkLst>
        </pc:picChg>
        <pc:picChg chg="add mod">
          <ac:chgData name="Jeroen Winderix" userId="f92a703e-3aa3-4951-9263-32e5660ad341" providerId="ADAL" clId="{A5F7B4C8-6FCF-4527-98D5-1191185D4846}" dt="2023-03-13T12:37:47.423" v="2271" actId="1076"/>
          <ac:picMkLst>
            <pc:docMk/>
            <pc:sldMk cId="4000882236" sldId="368"/>
            <ac:picMk id="10" creationId="{0449BFDF-900E-AB7A-A49E-25FAD10CBE13}"/>
          </ac:picMkLst>
        </pc:picChg>
        <pc:picChg chg="add mod">
          <ac:chgData name="Jeroen Winderix" userId="f92a703e-3aa3-4951-9263-32e5660ad341" providerId="ADAL" clId="{A5F7B4C8-6FCF-4527-98D5-1191185D4846}" dt="2023-03-13T12:37:43.433" v="2269" actId="1076"/>
          <ac:picMkLst>
            <pc:docMk/>
            <pc:sldMk cId="4000882236" sldId="368"/>
            <ac:picMk id="11" creationId="{F24F9F93-C650-65EA-63C3-6F6656C97A87}"/>
          </ac:picMkLst>
        </pc:picChg>
        <pc:picChg chg="del">
          <ac:chgData name="Jeroen Winderix" userId="f92a703e-3aa3-4951-9263-32e5660ad341" providerId="ADAL" clId="{A5F7B4C8-6FCF-4527-98D5-1191185D4846}" dt="2023-03-06T08:49:41.488" v="9" actId="478"/>
          <ac:picMkLst>
            <pc:docMk/>
            <pc:sldMk cId="4000882236" sldId="368"/>
            <ac:picMk id="8194" creationId="{38F8E0AE-C42F-C4CB-3488-0ECF57671DBD}"/>
          </ac:picMkLst>
        </pc:picChg>
        <pc:picChg chg="del">
          <ac:chgData name="Jeroen Winderix" userId="f92a703e-3aa3-4951-9263-32e5660ad341" providerId="ADAL" clId="{A5F7B4C8-6FCF-4527-98D5-1191185D4846}" dt="2023-03-06T08:49:39.673" v="8" actId="478"/>
          <ac:picMkLst>
            <pc:docMk/>
            <pc:sldMk cId="4000882236" sldId="368"/>
            <ac:picMk id="8198" creationId="{2A5AF633-2116-2C7C-F547-89E7EBF673A2}"/>
          </ac:picMkLst>
        </pc:picChg>
      </pc:sldChg>
      <pc:sldChg chg="addSp delSp modSp add mod ord delAnim modAnim modNotesTx">
        <pc:chgData name="Jeroen Winderix" userId="f92a703e-3aa3-4951-9263-32e5660ad341" providerId="ADAL" clId="{A5F7B4C8-6FCF-4527-98D5-1191185D4846}" dt="2023-03-20T08:35:35.190" v="2633" actId="20577"/>
        <pc:sldMkLst>
          <pc:docMk/>
          <pc:sldMk cId="2106976612" sldId="369"/>
        </pc:sldMkLst>
        <pc:spChg chg="del">
          <ac:chgData name="Jeroen Winderix" userId="f92a703e-3aa3-4951-9263-32e5660ad341" providerId="ADAL" clId="{A5F7B4C8-6FCF-4527-98D5-1191185D4846}" dt="2023-03-13T08:06:21.412" v="524" actId="478"/>
          <ac:spMkLst>
            <pc:docMk/>
            <pc:sldMk cId="2106976612" sldId="369"/>
            <ac:spMk id="3" creationId="{E30C0413-BACA-E958-6221-530AF9408B24}"/>
          </ac:spMkLst>
        </pc:spChg>
        <pc:spChg chg="mod">
          <ac:chgData name="Jeroen Winderix" userId="f92a703e-3aa3-4951-9263-32e5660ad341" providerId="ADAL" clId="{A5F7B4C8-6FCF-4527-98D5-1191185D4846}" dt="2023-03-13T08:06:02.165" v="521" actId="20577"/>
          <ac:spMkLst>
            <pc:docMk/>
            <pc:sldMk cId="2106976612" sldId="369"/>
            <ac:spMk id="4" creationId="{21AB7827-D0DF-4B85-847A-CC7B1EEEBF3D}"/>
          </ac:spMkLst>
        </pc:spChg>
        <pc:spChg chg="del">
          <ac:chgData name="Jeroen Winderix" userId="f92a703e-3aa3-4951-9263-32e5660ad341" providerId="ADAL" clId="{A5F7B4C8-6FCF-4527-98D5-1191185D4846}" dt="2023-03-13T08:09:11.945" v="552" actId="478"/>
          <ac:spMkLst>
            <pc:docMk/>
            <pc:sldMk cId="2106976612" sldId="369"/>
            <ac:spMk id="8" creationId="{7C93D2EC-9CA7-5B8E-E1C7-B4F47074D681}"/>
          </ac:spMkLst>
        </pc:spChg>
        <pc:spChg chg="del">
          <ac:chgData name="Jeroen Winderix" userId="f92a703e-3aa3-4951-9263-32e5660ad341" providerId="ADAL" clId="{A5F7B4C8-6FCF-4527-98D5-1191185D4846}" dt="2023-03-13T08:06:24.965" v="526" actId="478"/>
          <ac:spMkLst>
            <pc:docMk/>
            <pc:sldMk cId="2106976612" sldId="369"/>
            <ac:spMk id="9" creationId="{297972CF-4E00-6648-B60B-DB18363446BB}"/>
          </ac:spMkLst>
        </pc:spChg>
        <pc:spChg chg="del">
          <ac:chgData name="Jeroen Winderix" userId="f92a703e-3aa3-4951-9263-32e5660ad341" providerId="ADAL" clId="{A5F7B4C8-6FCF-4527-98D5-1191185D4846}" dt="2023-03-13T08:06:21.412" v="524" actId="478"/>
          <ac:spMkLst>
            <pc:docMk/>
            <pc:sldMk cId="2106976612" sldId="369"/>
            <ac:spMk id="11" creationId="{99E08280-65D8-7FEF-B5BC-4C8E6D872423}"/>
          </ac:spMkLst>
        </pc:spChg>
        <pc:spChg chg="del">
          <ac:chgData name="Jeroen Winderix" userId="f92a703e-3aa3-4951-9263-32e5660ad341" providerId="ADAL" clId="{A5F7B4C8-6FCF-4527-98D5-1191185D4846}" dt="2023-03-13T08:06:21.412" v="524" actId="478"/>
          <ac:spMkLst>
            <pc:docMk/>
            <pc:sldMk cId="2106976612" sldId="369"/>
            <ac:spMk id="12" creationId="{FC291DEE-2F38-9DCD-B969-63D07C181FB0}"/>
          </ac:spMkLst>
        </pc:spChg>
        <pc:spChg chg="del">
          <ac:chgData name="Jeroen Winderix" userId="f92a703e-3aa3-4951-9263-32e5660ad341" providerId="ADAL" clId="{A5F7B4C8-6FCF-4527-98D5-1191185D4846}" dt="2023-03-13T08:06:21.412" v="524" actId="478"/>
          <ac:spMkLst>
            <pc:docMk/>
            <pc:sldMk cId="2106976612" sldId="369"/>
            <ac:spMk id="13" creationId="{1EF9C15F-1CB5-13C7-11A8-402A87C23730}"/>
          </ac:spMkLst>
        </pc:spChg>
        <pc:spChg chg="del">
          <ac:chgData name="Jeroen Winderix" userId="f92a703e-3aa3-4951-9263-32e5660ad341" providerId="ADAL" clId="{A5F7B4C8-6FCF-4527-98D5-1191185D4846}" dt="2023-03-13T08:06:21.412" v="524" actId="478"/>
          <ac:spMkLst>
            <pc:docMk/>
            <pc:sldMk cId="2106976612" sldId="369"/>
            <ac:spMk id="14" creationId="{8AB34868-3C78-B57D-942A-D734227B6F1F}"/>
          </ac:spMkLst>
        </pc:spChg>
        <pc:spChg chg="mod topLvl">
          <ac:chgData name="Jeroen Winderix" userId="f92a703e-3aa3-4951-9263-32e5660ad341" providerId="ADAL" clId="{A5F7B4C8-6FCF-4527-98D5-1191185D4846}" dt="2023-03-13T08:08:56.046" v="547" actId="164"/>
          <ac:spMkLst>
            <pc:docMk/>
            <pc:sldMk cId="2106976612" sldId="369"/>
            <ac:spMk id="15" creationId="{B1D13DFE-2BA1-9969-A1F9-B828F17AD1F7}"/>
          </ac:spMkLst>
        </pc:spChg>
        <pc:spChg chg="del">
          <ac:chgData name="Jeroen Winderix" userId="f92a703e-3aa3-4951-9263-32e5660ad341" providerId="ADAL" clId="{A5F7B4C8-6FCF-4527-98D5-1191185D4846}" dt="2023-03-13T08:06:23.332" v="525" actId="478"/>
          <ac:spMkLst>
            <pc:docMk/>
            <pc:sldMk cId="2106976612" sldId="369"/>
            <ac:spMk id="16" creationId="{4692D5DD-BBE1-C4F4-DC18-52D7E9F0F60D}"/>
          </ac:spMkLst>
        </pc:spChg>
        <pc:spChg chg="mod">
          <ac:chgData name="Jeroen Winderix" userId="f92a703e-3aa3-4951-9263-32e5660ad341" providerId="ADAL" clId="{A5F7B4C8-6FCF-4527-98D5-1191185D4846}" dt="2023-03-13T08:09:01.239" v="549"/>
          <ac:spMkLst>
            <pc:docMk/>
            <pc:sldMk cId="2106976612" sldId="369"/>
            <ac:spMk id="20" creationId="{2B9740C3-BE6F-371D-F396-2B7B048678C1}"/>
          </ac:spMkLst>
        </pc:spChg>
        <pc:spChg chg="mod">
          <ac:chgData name="Jeroen Winderix" userId="f92a703e-3aa3-4951-9263-32e5660ad341" providerId="ADAL" clId="{A5F7B4C8-6FCF-4527-98D5-1191185D4846}" dt="2023-03-13T08:09:42.664" v="556"/>
          <ac:spMkLst>
            <pc:docMk/>
            <pc:sldMk cId="2106976612" sldId="369"/>
            <ac:spMk id="23" creationId="{D899CD7F-B7AB-A389-A2B3-E74F1654EFE2}"/>
          </ac:spMkLst>
        </pc:spChg>
        <pc:spChg chg="add mod ord">
          <ac:chgData name="Jeroen Winderix" userId="f92a703e-3aa3-4951-9263-32e5660ad341" providerId="ADAL" clId="{A5F7B4C8-6FCF-4527-98D5-1191185D4846}" dt="2023-03-13T08:35:08.762" v="2065" actId="20577"/>
          <ac:spMkLst>
            <pc:docMk/>
            <pc:sldMk cId="2106976612" sldId="369"/>
            <ac:spMk id="25" creationId="{77214320-2452-3819-02BA-200046169937}"/>
          </ac:spMkLst>
        </pc:spChg>
        <pc:spChg chg="add mod ord">
          <ac:chgData name="Jeroen Winderix" userId="f92a703e-3aa3-4951-9263-32e5660ad341" providerId="ADAL" clId="{A5F7B4C8-6FCF-4527-98D5-1191185D4846}" dt="2023-03-13T08:33:48.260" v="1976" actId="14100"/>
          <ac:spMkLst>
            <pc:docMk/>
            <pc:sldMk cId="2106976612" sldId="369"/>
            <ac:spMk id="26" creationId="{7DF13803-48BD-6C3C-474C-074C4E1BE87E}"/>
          </ac:spMkLst>
        </pc:spChg>
        <pc:spChg chg="add mod ord">
          <ac:chgData name="Jeroen Winderix" userId="f92a703e-3aa3-4951-9263-32e5660ad341" providerId="ADAL" clId="{A5F7B4C8-6FCF-4527-98D5-1191185D4846}" dt="2023-03-13T08:33:48.260" v="1976" actId="14100"/>
          <ac:spMkLst>
            <pc:docMk/>
            <pc:sldMk cId="2106976612" sldId="369"/>
            <ac:spMk id="27" creationId="{18EC9F29-A46F-B32D-52C0-7CF1A308D8B9}"/>
          </ac:spMkLst>
        </pc:spChg>
        <pc:spChg chg="add del">
          <ac:chgData name="Jeroen Winderix" userId="f92a703e-3aa3-4951-9263-32e5660ad341" providerId="ADAL" clId="{A5F7B4C8-6FCF-4527-98D5-1191185D4846}" dt="2023-03-13T08:33:39.765" v="1975" actId="478"/>
          <ac:spMkLst>
            <pc:docMk/>
            <pc:sldMk cId="2106976612" sldId="369"/>
            <ac:spMk id="28" creationId="{FF2E6CCC-A218-5D66-8DAB-DC8CFD3ED782}"/>
          </ac:spMkLst>
        </pc:spChg>
        <pc:spChg chg="add del mod">
          <ac:chgData name="Jeroen Winderix" userId="f92a703e-3aa3-4951-9263-32e5660ad341" providerId="ADAL" clId="{A5F7B4C8-6FCF-4527-98D5-1191185D4846}" dt="2023-03-13T08:34:13.987" v="1980" actId="478"/>
          <ac:spMkLst>
            <pc:docMk/>
            <pc:sldMk cId="2106976612" sldId="369"/>
            <ac:spMk id="29" creationId="{4A9F4782-7403-A852-E3C8-29C18528A892}"/>
          </ac:spMkLst>
        </pc:spChg>
        <pc:spChg chg="add del mod">
          <ac:chgData name="Jeroen Winderix" userId="f92a703e-3aa3-4951-9263-32e5660ad341" providerId="ADAL" clId="{A5F7B4C8-6FCF-4527-98D5-1191185D4846}" dt="2023-03-13T08:34:37.501" v="1999" actId="478"/>
          <ac:spMkLst>
            <pc:docMk/>
            <pc:sldMk cId="2106976612" sldId="369"/>
            <ac:spMk id="30" creationId="{6FAABCCE-3B53-2F78-39BF-70896D83B648}"/>
          </ac:spMkLst>
        </pc:spChg>
        <pc:spChg chg="add mod">
          <ac:chgData name="Jeroen Winderix" userId="f92a703e-3aa3-4951-9263-32e5660ad341" providerId="ADAL" clId="{A5F7B4C8-6FCF-4527-98D5-1191185D4846}" dt="2023-03-13T08:47:39.039" v="2174" actId="164"/>
          <ac:spMkLst>
            <pc:docMk/>
            <pc:sldMk cId="2106976612" sldId="369"/>
            <ac:spMk id="31" creationId="{B1D77565-9BFF-DCA0-B14A-5F7B88B36767}"/>
          </ac:spMkLst>
        </pc:spChg>
        <pc:spChg chg="add mod">
          <ac:chgData name="Jeroen Winderix" userId="f92a703e-3aa3-4951-9263-32e5660ad341" providerId="ADAL" clId="{A5F7B4C8-6FCF-4527-98D5-1191185D4846}" dt="2023-03-20T08:35:35.190" v="2633" actId="20577"/>
          <ac:spMkLst>
            <pc:docMk/>
            <pc:sldMk cId="2106976612" sldId="369"/>
            <ac:spMk id="32" creationId="{2A3FECAF-A853-0DCB-850E-24809FD50E42}"/>
          </ac:spMkLst>
        </pc:spChg>
        <pc:spChg chg="add mod">
          <ac:chgData name="Jeroen Winderix" userId="f92a703e-3aa3-4951-9263-32e5660ad341" providerId="ADAL" clId="{A5F7B4C8-6FCF-4527-98D5-1191185D4846}" dt="2023-03-13T08:50:53.443" v="2187" actId="207"/>
          <ac:spMkLst>
            <pc:docMk/>
            <pc:sldMk cId="2106976612" sldId="369"/>
            <ac:spMk id="33" creationId="{442E3486-9962-8635-09B4-8CD57967ECB6}"/>
          </ac:spMkLst>
        </pc:spChg>
        <pc:spChg chg="add mod">
          <ac:chgData name="Jeroen Winderix" userId="f92a703e-3aa3-4951-9263-32e5660ad341" providerId="ADAL" clId="{A5F7B4C8-6FCF-4527-98D5-1191185D4846}" dt="2023-03-13T08:50:47.859" v="2186" actId="207"/>
          <ac:spMkLst>
            <pc:docMk/>
            <pc:sldMk cId="2106976612" sldId="369"/>
            <ac:spMk id="34" creationId="{39618340-A0CA-DFE3-37A4-E4935915AD0E}"/>
          </ac:spMkLst>
        </pc:spChg>
        <pc:spChg chg="add mod">
          <ac:chgData name="Jeroen Winderix" userId="f92a703e-3aa3-4951-9263-32e5660ad341" providerId="ADAL" clId="{A5F7B4C8-6FCF-4527-98D5-1191185D4846}" dt="2023-03-13T08:47:56.233" v="2176" actId="164"/>
          <ac:spMkLst>
            <pc:docMk/>
            <pc:sldMk cId="2106976612" sldId="369"/>
            <ac:spMk id="35" creationId="{3A2B20A1-C3ED-713D-37CA-AD8E8BF46F2F}"/>
          </ac:spMkLst>
        </pc:spChg>
        <pc:spChg chg="add mod">
          <ac:chgData name="Jeroen Winderix" userId="f92a703e-3aa3-4951-9263-32e5660ad341" providerId="ADAL" clId="{A5F7B4C8-6FCF-4527-98D5-1191185D4846}" dt="2023-03-20T08:35:26.034" v="2605" actId="20577"/>
          <ac:spMkLst>
            <pc:docMk/>
            <pc:sldMk cId="2106976612" sldId="369"/>
            <ac:spMk id="36" creationId="{2FEF3AD0-43AC-964F-C101-15211085DB4B}"/>
          </ac:spMkLst>
        </pc:spChg>
        <pc:grpChg chg="add del mod">
          <ac:chgData name="Jeroen Winderix" userId="f92a703e-3aa3-4951-9263-32e5660ad341" providerId="ADAL" clId="{A5F7B4C8-6FCF-4527-98D5-1191185D4846}" dt="2023-03-13T08:08:25.249" v="539" actId="478"/>
          <ac:grpSpMkLst>
            <pc:docMk/>
            <pc:sldMk cId="2106976612" sldId="369"/>
            <ac:grpSpMk id="10" creationId="{7E2EB50E-B845-6625-A0D0-25A9E3E64E65}"/>
          </ac:grpSpMkLst>
        </pc:grpChg>
        <pc:grpChg chg="add mod">
          <ac:chgData name="Jeroen Winderix" userId="f92a703e-3aa3-4951-9263-32e5660ad341" providerId="ADAL" clId="{A5F7B4C8-6FCF-4527-98D5-1191185D4846}" dt="2023-03-13T08:09:18.203" v="553" actId="1076"/>
          <ac:grpSpMkLst>
            <pc:docMk/>
            <pc:sldMk cId="2106976612" sldId="369"/>
            <ac:grpSpMk id="18" creationId="{3C117C16-D025-29E4-A859-A9EA51CCE4AC}"/>
          </ac:grpSpMkLst>
        </pc:grpChg>
        <pc:grpChg chg="add mod">
          <ac:chgData name="Jeroen Winderix" userId="f92a703e-3aa3-4951-9263-32e5660ad341" providerId="ADAL" clId="{A5F7B4C8-6FCF-4527-98D5-1191185D4846}" dt="2023-03-13T08:09:41.490" v="555" actId="1076"/>
          <ac:grpSpMkLst>
            <pc:docMk/>
            <pc:sldMk cId="2106976612" sldId="369"/>
            <ac:grpSpMk id="19" creationId="{6AD34DD7-AECA-10ED-47A5-4BD882250F22}"/>
          </ac:grpSpMkLst>
        </pc:grpChg>
        <pc:grpChg chg="add mod">
          <ac:chgData name="Jeroen Winderix" userId="f92a703e-3aa3-4951-9263-32e5660ad341" providerId="ADAL" clId="{A5F7B4C8-6FCF-4527-98D5-1191185D4846}" dt="2023-03-13T08:09:48.698" v="558" actId="1076"/>
          <ac:grpSpMkLst>
            <pc:docMk/>
            <pc:sldMk cId="2106976612" sldId="369"/>
            <ac:grpSpMk id="22" creationId="{C4FB7FAE-6405-CFBE-57A7-2A5A09C09EA6}"/>
          </ac:grpSpMkLst>
        </pc:grpChg>
        <pc:grpChg chg="add mod">
          <ac:chgData name="Jeroen Winderix" userId="f92a703e-3aa3-4951-9263-32e5660ad341" providerId="ADAL" clId="{A5F7B4C8-6FCF-4527-98D5-1191185D4846}" dt="2023-03-13T08:50:22.596" v="2183" actId="164"/>
          <ac:grpSpMkLst>
            <pc:docMk/>
            <pc:sldMk cId="2106976612" sldId="369"/>
            <ac:grpSpMk id="37" creationId="{D453ABBC-AE93-0FF9-90AD-5ECCFE4F14C0}"/>
          </ac:grpSpMkLst>
        </pc:grpChg>
        <pc:grpChg chg="add mod">
          <ac:chgData name="Jeroen Winderix" userId="f92a703e-3aa3-4951-9263-32e5660ad341" providerId="ADAL" clId="{A5F7B4C8-6FCF-4527-98D5-1191185D4846}" dt="2023-03-13T08:50:22.596" v="2183" actId="164"/>
          <ac:grpSpMkLst>
            <pc:docMk/>
            <pc:sldMk cId="2106976612" sldId="369"/>
            <ac:grpSpMk id="38" creationId="{6B8ABF6C-DB65-34CE-C143-37F4C8387078}"/>
          </ac:grpSpMkLst>
        </pc:grpChg>
        <pc:grpChg chg="add mod">
          <ac:chgData name="Jeroen Winderix" userId="f92a703e-3aa3-4951-9263-32e5660ad341" providerId="ADAL" clId="{A5F7B4C8-6FCF-4527-98D5-1191185D4846}" dt="2023-03-13T08:50:22.596" v="2183" actId="164"/>
          <ac:grpSpMkLst>
            <pc:docMk/>
            <pc:sldMk cId="2106976612" sldId="369"/>
            <ac:grpSpMk id="39" creationId="{AB16CC41-F354-CC82-20B2-D0BC6B98B8AA}"/>
          </ac:grpSpMkLst>
        </pc:grpChg>
        <pc:grpChg chg="add mod">
          <ac:chgData name="Jeroen Winderix" userId="f92a703e-3aa3-4951-9263-32e5660ad341" providerId="ADAL" clId="{A5F7B4C8-6FCF-4527-98D5-1191185D4846}" dt="2023-03-13T08:50:22.596" v="2183" actId="164"/>
          <ac:grpSpMkLst>
            <pc:docMk/>
            <pc:sldMk cId="2106976612" sldId="369"/>
            <ac:grpSpMk id="40" creationId="{63BDFAB7-4549-DBC5-201B-9FDCB4E5757F}"/>
          </ac:grpSpMkLst>
        </pc:grpChg>
        <pc:picChg chg="add del mod">
          <ac:chgData name="Jeroen Winderix" userId="f92a703e-3aa3-4951-9263-32e5660ad341" providerId="ADAL" clId="{A5F7B4C8-6FCF-4527-98D5-1191185D4846}" dt="2023-03-13T08:07:28.161" v="532" actId="478"/>
          <ac:picMkLst>
            <pc:docMk/>
            <pc:sldMk cId="2106976612" sldId="369"/>
            <ac:picMk id="5" creationId="{869B7691-0205-8DCD-CC3A-817D42679D7D}"/>
          </ac:picMkLst>
        </pc:picChg>
        <pc:picChg chg="add mod ord">
          <ac:chgData name="Jeroen Winderix" userId="f92a703e-3aa3-4951-9263-32e5660ad341" providerId="ADAL" clId="{A5F7B4C8-6FCF-4527-98D5-1191185D4846}" dt="2023-03-13T08:08:56.046" v="547" actId="164"/>
          <ac:picMkLst>
            <pc:docMk/>
            <pc:sldMk cId="2106976612" sldId="369"/>
            <ac:picMk id="7" creationId="{CEA1E370-BD5E-2F1B-08F3-3BBD91EDA68C}"/>
          </ac:picMkLst>
        </pc:picChg>
        <pc:picChg chg="del mod topLvl">
          <ac:chgData name="Jeroen Winderix" userId="f92a703e-3aa3-4951-9263-32e5660ad341" providerId="ADAL" clId="{A5F7B4C8-6FCF-4527-98D5-1191185D4846}" dt="2023-03-13T08:08:25.249" v="539" actId="478"/>
          <ac:picMkLst>
            <pc:docMk/>
            <pc:sldMk cId="2106976612" sldId="369"/>
            <ac:picMk id="17" creationId="{417F3B96-EFF2-5702-6EF2-AA278C6A0037}"/>
          </ac:picMkLst>
        </pc:picChg>
        <pc:picChg chg="mod">
          <ac:chgData name="Jeroen Winderix" userId="f92a703e-3aa3-4951-9263-32e5660ad341" providerId="ADAL" clId="{A5F7B4C8-6FCF-4527-98D5-1191185D4846}" dt="2023-03-13T08:09:01.239" v="549"/>
          <ac:picMkLst>
            <pc:docMk/>
            <pc:sldMk cId="2106976612" sldId="369"/>
            <ac:picMk id="21" creationId="{17E1673D-F4FD-CA48-09B9-9E8DBE7DCBBE}"/>
          </ac:picMkLst>
        </pc:picChg>
        <pc:picChg chg="mod">
          <ac:chgData name="Jeroen Winderix" userId="f92a703e-3aa3-4951-9263-32e5660ad341" providerId="ADAL" clId="{A5F7B4C8-6FCF-4527-98D5-1191185D4846}" dt="2023-03-13T08:09:42.664" v="556"/>
          <ac:picMkLst>
            <pc:docMk/>
            <pc:sldMk cId="2106976612" sldId="369"/>
            <ac:picMk id="24" creationId="{21FC82C2-4F3D-6AB1-296A-4250C455CE5A}"/>
          </ac:picMkLst>
        </pc:picChg>
        <pc:picChg chg="del mod">
          <ac:chgData name="Jeroen Winderix" userId="f92a703e-3aa3-4951-9263-32e5660ad341" providerId="ADAL" clId="{A5F7B4C8-6FCF-4527-98D5-1191185D4846}" dt="2023-03-13T08:06:09.667" v="523" actId="478"/>
          <ac:picMkLst>
            <pc:docMk/>
            <pc:sldMk cId="2106976612" sldId="369"/>
            <ac:picMk id="1026" creationId="{9CAB6A0A-D902-743E-969D-01EE1C67B245}"/>
          </ac:picMkLst>
        </pc:picChg>
      </pc:sldChg>
      <pc:sldChg chg="addSp delSp modSp add mod ord delAnim">
        <pc:chgData name="Jeroen Winderix" userId="f92a703e-3aa3-4951-9263-32e5660ad341" providerId="ADAL" clId="{A5F7B4C8-6FCF-4527-98D5-1191185D4846}" dt="2023-03-20T09:00:41.112" v="2892" actId="20577"/>
        <pc:sldMkLst>
          <pc:docMk/>
          <pc:sldMk cId="4172471417" sldId="370"/>
        </pc:sldMkLst>
        <pc:spChg chg="del mod">
          <ac:chgData name="Jeroen Winderix" userId="f92a703e-3aa3-4951-9263-32e5660ad341" providerId="ADAL" clId="{A5F7B4C8-6FCF-4527-98D5-1191185D4846}" dt="2023-03-13T08:57:18.554" v="2197" actId="478"/>
          <ac:spMkLst>
            <pc:docMk/>
            <pc:sldMk cId="4172471417" sldId="370"/>
            <ac:spMk id="4" creationId="{21AB7827-D0DF-4B85-847A-CC7B1EEEBF3D}"/>
          </ac:spMkLst>
        </pc:spChg>
        <pc:spChg chg="add del mod">
          <ac:chgData name="Jeroen Winderix" userId="f92a703e-3aa3-4951-9263-32e5660ad341" providerId="ADAL" clId="{A5F7B4C8-6FCF-4527-98D5-1191185D4846}" dt="2023-03-13T08:57:24.039" v="2198" actId="478"/>
          <ac:spMkLst>
            <pc:docMk/>
            <pc:sldMk cId="4172471417" sldId="370"/>
            <ac:spMk id="6" creationId="{0B5E02D9-750C-85DE-A55C-886503C24A38}"/>
          </ac:spMkLst>
        </pc:spChg>
        <pc:spChg chg="add del mod">
          <ac:chgData name="Jeroen Winderix" userId="f92a703e-3aa3-4951-9263-32e5660ad341" providerId="ADAL" clId="{A5F7B4C8-6FCF-4527-98D5-1191185D4846}" dt="2023-03-20T09:00:41.112" v="2892" actId="20577"/>
          <ac:spMkLst>
            <pc:docMk/>
            <pc:sldMk cId="4172471417" sldId="370"/>
            <ac:spMk id="8" creationId="{3F3B319E-3728-8957-32A0-AFD169F65171}"/>
          </ac:spMkLst>
        </pc:spChg>
        <pc:spChg chg="del">
          <ac:chgData name="Jeroen Winderix" userId="f92a703e-3aa3-4951-9263-32e5660ad341" providerId="ADAL" clId="{A5F7B4C8-6FCF-4527-98D5-1191185D4846}" dt="2023-03-13T08:51:22.542" v="2189" actId="478"/>
          <ac:spMkLst>
            <pc:docMk/>
            <pc:sldMk cId="4172471417" sldId="370"/>
            <ac:spMk id="25" creationId="{77214320-2452-3819-02BA-200046169937}"/>
          </ac:spMkLst>
        </pc:spChg>
        <pc:spChg chg="del">
          <ac:chgData name="Jeroen Winderix" userId="f92a703e-3aa3-4951-9263-32e5660ad341" providerId="ADAL" clId="{A5F7B4C8-6FCF-4527-98D5-1191185D4846}" dt="2023-03-13T08:51:22.542" v="2189" actId="478"/>
          <ac:spMkLst>
            <pc:docMk/>
            <pc:sldMk cId="4172471417" sldId="370"/>
            <ac:spMk id="26" creationId="{7DF13803-48BD-6C3C-474C-074C4E1BE87E}"/>
          </ac:spMkLst>
        </pc:spChg>
        <pc:spChg chg="del">
          <ac:chgData name="Jeroen Winderix" userId="f92a703e-3aa3-4951-9263-32e5660ad341" providerId="ADAL" clId="{A5F7B4C8-6FCF-4527-98D5-1191185D4846}" dt="2023-03-13T08:51:22.542" v="2189" actId="478"/>
          <ac:spMkLst>
            <pc:docMk/>
            <pc:sldMk cId="4172471417" sldId="370"/>
            <ac:spMk id="27" creationId="{18EC9F29-A46F-B32D-52C0-7CF1A308D8B9}"/>
          </ac:spMkLst>
        </pc:spChg>
        <pc:grpChg chg="del">
          <ac:chgData name="Jeroen Winderix" userId="f92a703e-3aa3-4951-9263-32e5660ad341" providerId="ADAL" clId="{A5F7B4C8-6FCF-4527-98D5-1191185D4846}" dt="2023-03-13T08:51:22.542" v="2189" actId="478"/>
          <ac:grpSpMkLst>
            <pc:docMk/>
            <pc:sldMk cId="4172471417" sldId="370"/>
            <ac:grpSpMk id="18" creationId="{3C117C16-D025-29E4-A859-A9EA51CCE4AC}"/>
          </ac:grpSpMkLst>
        </pc:grpChg>
        <pc:grpChg chg="del">
          <ac:chgData name="Jeroen Winderix" userId="f92a703e-3aa3-4951-9263-32e5660ad341" providerId="ADAL" clId="{A5F7B4C8-6FCF-4527-98D5-1191185D4846}" dt="2023-03-13T08:51:22.542" v="2189" actId="478"/>
          <ac:grpSpMkLst>
            <pc:docMk/>
            <pc:sldMk cId="4172471417" sldId="370"/>
            <ac:grpSpMk id="19" creationId="{6AD34DD7-AECA-10ED-47A5-4BD882250F22}"/>
          </ac:grpSpMkLst>
        </pc:grpChg>
        <pc:grpChg chg="del">
          <ac:chgData name="Jeroen Winderix" userId="f92a703e-3aa3-4951-9263-32e5660ad341" providerId="ADAL" clId="{A5F7B4C8-6FCF-4527-98D5-1191185D4846}" dt="2023-03-13T08:51:22.542" v="2189" actId="478"/>
          <ac:grpSpMkLst>
            <pc:docMk/>
            <pc:sldMk cId="4172471417" sldId="370"/>
            <ac:grpSpMk id="22" creationId="{C4FB7FAE-6405-CFBE-57A7-2A5A09C09EA6}"/>
          </ac:grpSpMkLst>
        </pc:grpChg>
        <pc:grpChg chg="del">
          <ac:chgData name="Jeroen Winderix" userId="f92a703e-3aa3-4951-9263-32e5660ad341" providerId="ADAL" clId="{A5F7B4C8-6FCF-4527-98D5-1191185D4846}" dt="2023-03-13T08:51:22.542" v="2189" actId="478"/>
          <ac:grpSpMkLst>
            <pc:docMk/>
            <pc:sldMk cId="4172471417" sldId="370"/>
            <ac:grpSpMk id="40" creationId="{63BDFAB7-4549-DBC5-201B-9FDCB4E5757F}"/>
          </ac:grpSpMkLst>
        </pc:grpChg>
        <pc:picChg chg="add del mod">
          <ac:chgData name="Jeroen Winderix" userId="f92a703e-3aa3-4951-9263-32e5660ad341" providerId="ADAL" clId="{A5F7B4C8-6FCF-4527-98D5-1191185D4846}" dt="2023-03-13T08:57:15.209" v="2195" actId="478"/>
          <ac:picMkLst>
            <pc:docMk/>
            <pc:sldMk cId="4172471417" sldId="370"/>
            <ac:picMk id="3" creationId="{511A9CAE-CE8F-E976-E30E-898D6F95B597}"/>
          </ac:picMkLst>
        </pc:picChg>
      </pc:sldChg>
      <pc:sldChg chg="add">
        <pc:chgData name="Jeroen Winderix" userId="f92a703e-3aa3-4951-9263-32e5660ad341" providerId="ADAL" clId="{A5F7B4C8-6FCF-4527-98D5-1191185D4846}" dt="2023-03-13T12:32:08.462" v="2243"/>
        <pc:sldMkLst>
          <pc:docMk/>
          <pc:sldMk cId="3320057555" sldId="371"/>
        </pc:sldMkLst>
      </pc:sldChg>
      <pc:sldChg chg="addSp delSp modSp add mod ord modAnim">
        <pc:chgData name="Jeroen Winderix" userId="f92a703e-3aa3-4951-9263-32e5660ad341" providerId="ADAL" clId="{A5F7B4C8-6FCF-4527-98D5-1191185D4846}" dt="2023-03-20T08:34:27.722" v="2581" actId="1076"/>
        <pc:sldMkLst>
          <pc:docMk/>
          <pc:sldMk cId="370745912" sldId="372"/>
        </pc:sldMkLst>
        <pc:spChg chg="add mod">
          <ac:chgData name="Jeroen Winderix" userId="f92a703e-3aa3-4951-9263-32e5660ad341" providerId="ADAL" clId="{A5F7B4C8-6FCF-4527-98D5-1191185D4846}" dt="2023-03-20T08:33:28.467" v="2578" actId="313"/>
          <ac:spMkLst>
            <pc:docMk/>
            <pc:sldMk cId="370745912" sldId="372"/>
            <ac:spMk id="2" creationId="{D0D3B6ED-D698-D733-4274-5BB434B7ADFB}"/>
          </ac:spMkLst>
        </pc:spChg>
        <pc:spChg chg="mod">
          <ac:chgData name="Jeroen Winderix" userId="f92a703e-3aa3-4951-9263-32e5660ad341" providerId="ADAL" clId="{A5F7B4C8-6FCF-4527-98D5-1191185D4846}" dt="2023-03-17T12:18:41.523" v="2321" actId="20577"/>
          <ac:spMkLst>
            <pc:docMk/>
            <pc:sldMk cId="370745912" sldId="372"/>
            <ac:spMk id="3" creationId="{15ED7856-14D3-7ECA-B27C-439F21114242}"/>
          </ac:spMkLst>
        </pc:spChg>
        <pc:spChg chg="mod">
          <ac:chgData name="Jeroen Winderix" userId="f92a703e-3aa3-4951-9263-32e5660ad341" providerId="ADAL" clId="{A5F7B4C8-6FCF-4527-98D5-1191185D4846}" dt="2023-03-17T12:18:30.225" v="2302"/>
          <ac:spMkLst>
            <pc:docMk/>
            <pc:sldMk cId="370745912" sldId="372"/>
            <ac:spMk id="4" creationId="{21AB7827-D0DF-4B85-847A-CC7B1EEEBF3D}"/>
          </ac:spMkLst>
        </pc:spChg>
        <pc:spChg chg="mod">
          <ac:chgData name="Jeroen Winderix" userId="f92a703e-3aa3-4951-9263-32e5660ad341" providerId="ADAL" clId="{A5F7B4C8-6FCF-4527-98D5-1191185D4846}" dt="2023-03-20T08:33:17.663" v="2547" actId="14100"/>
          <ac:spMkLst>
            <pc:docMk/>
            <pc:sldMk cId="370745912" sldId="372"/>
            <ac:spMk id="5" creationId="{82F9AAB2-062E-0EC5-A6BD-0B068C113214}"/>
          </ac:spMkLst>
        </pc:spChg>
        <pc:spChg chg="mod">
          <ac:chgData name="Jeroen Winderix" userId="f92a703e-3aa3-4951-9263-32e5660ad341" providerId="ADAL" clId="{A5F7B4C8-6FCF-4527-98D5-1191185D4846}" dt="2023-03-17T12:19:09.616" v="2394" actId="20577"/>
          <ac:spMkLst>
            <pc:docMk/>
            <pc:sldMk cId="370745912" sldId="372"/>
            <ac:spMk id="6" creationId="{F4D3911F-20C8-9810-BF5F-D69E46A9410C}"/>
          </ac:spMkLst>
        </pc:spChg>
        <pc:spChg chg="mod">
          <ac:chgData name="Jeroen Winderix" userId="f92a703e-3aa3-4951-9263-32e5660ad341" providerId="ADAL" clId="{A5F7B4C8-6FCF-4527-98D5-1191185D4846}" dt="2023-03-17T12:19:59.772" v="2543" actId="20577"/>
          <ac:spMkLst>
            <pc:docMk/>
            <pc:sldMk cId="370745912" sldId="372"/>
            <ac:spMk id="7" creationId="{87711813-C150-4124-8D76-A7AFC5856BAA}"/>
          </ac:spMkLst>
        </pc:spChg>
        <pc:spChg chg="mod">
          <ac:chgData name="Jeroen Winderix" userId="f92a703e-3aa3-4951-9263-32e5660ad341" providerId="ADAL" clId="{A5F7B4C8-6FCF-4527-98D5-1191185D4846}" dt="2023-03-17T12:19:54.395" v="2537" actId="20577"/>
          <ac:spMkLst>
            <pc:docMk/>
            <pc:sldMk cId="370745912" sldId="372"/>
            <ac:spMk id="8" creationId="{342B90BC-0F5E-5C86-6948-56FC3107D2FE}"/>
          </ac:spMkLst>
        </pc:spChg>
        <pc:picChg chg="add mod">
          <ac:chgData name="Jeroen Winderix" userId="f92a703e-3aa3-4951-9263-32e5660ad341" providerId="ADAL" clId="{A5F7B4C8-6FCF-4527-98D5-1191185D4846}" dt="2023-03-20T08:34:27.722" v="2581" actId="1076"/>
          <ac:picMkLst>
            <pc:docMk/>
            <pc:sldMk cId="370745912" sldId="372"/>
            <ac:picMk id="1026" creationId="{760892B9-7B7E-2A1E-D820-EBF4B0AD56A2}"/>
          </ac:picMkLst>
        </pc:picChg>
        <pc:picChg chg="del">
          <ac:chgData name="Jeroen Winderix" userId="f92a703e-3aa3-4951-9263-32e5660ad341" providerId="ADAL" clId="{A5F7B4C8-6FCF-4527-98D5-1191185D4846}" dt="2023-03-17T12:39:36.922" v="2544" actId="478"/>
          <ac:picMkLst>
            <pc:docMk/>
            <pc:sldMk cId="370745912" sldId="372"/>
            <ac:picMk id="1026" creationId="{E62362BA-84AC-F5C3-342F-B18250938FBF}"/>
          </ac:picMkLst>
        </pc:picChg>
        <pc:picChg chg="del">
          <ac:chgData name="Jeroen Winderix" userId="f92a703e-3aa3-4951-9263-32e5660ad341" providerId="ADAL" clId="{A5F7B4C8-6FCF-4527-98D5-1191185D4846}" dt="2023-03-17T12:39:36.922" v="2544" actId="478"/>
          <ac:picMkLst>
            <pc:docMk/>
            <pc:sldMk cId="370745912" sldId="372"/>
            <ac:picMk id="1030" creationId="{2A86EE5E-EFF8-4C38-4013-9995B5B2148F}"/>
          </ac:picMkLst>
        </pc:picChg>
      </pc:sldChg>
      <pc:sldChg chg="add del">
        <pc:chgData name="Jeroen Winderix" userId="f92a703e-3aa3-4951-9263-32e5660ad341" providerId="ADAL" clId="{A5F7B4C8-6FCF-4527-98D5-1191185D4846}" dt="2023-03-17T12:18:12.888" v="2298" actId="47"/>
        <pc:sldMkLst>
          <pc:docMk/>
          <pc:sldMk cId="3003388879" sldId="372"/>
        </pc:sldMkLst>
      </pc:sldChg>
      <pc:sldChg chg="add">
        <pc:chgData name="Jeroen Winderix" userId="f92a703e-3aa3-4951-9263-32e5660ad341" providerId="ADAL" clId="{A5F7B4C8-6FCF-4527-98D5-1191185D4846}" dt="2023-03-20T08:36:01.658" v="2634"/>
        <pc:sldMkLst>
          <pc:docMk/>
          <pc:sldMk cId="2736183280" sldId="373"/>
        </pc:sldMkLst>
      </pc:sldChg>
      <pc:sldChg chg="addSp delSp modSp add mod ord delAnim">
        <pc:chgData name="Jeroen Winderix" userId="f92a703e-3aa3-4951-9263-32e5660ad341" providerId="ADAL" clId="{A5F7B4C8-6FCF-4527-98D5-1191185D4846}" dt="2023-03-20T09:00:22.365" v="2884" actId="1076"/>
        <pc:sldMkLst>
          <pc:docMk/>
          <pc:sldMk cId="601710061" sldId="374"/>
        </pc:sldMkLst>
        <pc:spChg chg="mod">
          <ac:chgData name="Jeroen Winderix" userId="f92a703e-3aa3-4951-9263-32e5660ad341" providerId="ADAL" clId="{A5F7B4C8-6FCF-4527-98D5-1191185D4846}" dt="2023-03-20T08:46:35.516" v="2697" actId="20577"/>
          <ac:spMkLst>
            <pc:docMk/>
            <pc:sldMk cId="601710061" sldId="374"/>
            <ac:spMk id="2" creationId="{A41F7542-9A53-16F1-BBE8-B136DE27D053}"/>
          </ac:spMkLst>
        </pc:spChg>
        <pc:spChg chg="mod">
          <ac:chgData name="Jeroen Winderix" userId="f92a703e-3aa3-4951-9263-32e5660ad341" providerId="ADAL" clId="{A5F7B4C8-6FCF-4527-98D5-1191185D4846}" dt="2023-03-20T08:46:18.283" v="2676" actId="20577"/>
          <ac:spMkLst>
            <pc:docMk/>
            <pc:sldMk cId="601710061" sldId="374"/>
            <ac:spMk id="4" creationId="{21AB7827-D0DF-4B85-847A-CC7B1EEEBF3D}"/>
          </ac:spMkLst>
        </pc:spChg>
        <pc:spChg chg="mod">
          <ac:chgData name="Jeroen Winderix" userId="f92a703e-3aa3-4951-9263-32e5660ad341" providerId="ADAL" clId="{A5F7B4C8-6FCF-4527-98D5-1191185D4846}" dt="2023-03-20T08:48:58.195" v="2874" actId="14100"/>
          <ac:spMkLst>
            <pc:docMk/>
            <pc:sldMk cId="601710061" sldId="374"/>
            <ac:spMk id="7" creationId="{2A4E4F2D-096D-AE0B-74FC-4C078097193C}"/>
          </ac:spMkLst>
        </pc:spChg>
        <pc:spChg chg="mod">
          <ac:chgData name="Jeroen Winderix" userId="f92a703e-3aa3-4951-9263-32e5660ad341" providerId="ADAL" clId="{A5F7B4C8-6FCF-4527-98D5-1191185D4846}" dt="2023-03-20T08:47:03.159" v="2771" actId="20577"/>
          <ac:spMkLst>
            <pc:docMk/>
            <pc:sldMk cId="601710061" sldId="374"/>
            <ac:spMk id="8" creationId="{B4598B75-F716-1E7C-C682-DDB2D99AADA6}"/>
          </ac:spMkLst>
        </pc:spChg>
        <pc:spChg chg="mod">
          <ac:chgData name="Jeroen Winderix" userId="f92a703e-3aa3-4951-9263-32e5660ad341" providerId="ADAL" clId="{A5F7B4C8-6FCF-4527-98D5-1191185D4846}" dt="2023-03-20T08:47:55.398" v="2821" actId="20577"/>
          <ac:spMkLst>
            <pc:docMk/>
            <pc:sldMk cId="601710061" sldId="374"/>
            <ac:spMk id="9" creationId="{A1F86B23-7AD3-9398-B896-43BBA5C09243}"/>
          </ac:spMkLst>
        </pc:spChg>
        <pc:spChg chg="mod">
          <ac:chgData name="Jeroen Winderix" userId="f92a703e-3aa3-4951-9263-32e5660ad341" providerId="ADAL" clId="{A5F7B4C8-6FCF-4527-98D5-1191185D4846}" dt="2023-03-20T08:49:44.868" v="2877" actId="207"/>
          <ac:spMkLst>
            <pc:docMk/>
            <pc:sldMk cId="601710061" sldId="374"/>
            <ac:spMk id="10" creationId="{FBE036BC-038F-E11D-3A1D-DBAD9748C238}"/>
          </ac:spMkLst>
        </pc:spChg>
        <pc:spChg chg="del">
          <ac:chgData name="Jeroen Winderix" userId="f92a703e-3aa3-4951-9263-32e5660ad341" providerId="ADAL" clId="{A5F7B4C8-6FCF-4527-98D5-1191185D4846}" dt="2023-03-20T08:48:43.498" v="2871" actId="478"/>
          <ac:spMkLst>
            <pc:docMk/>
            <pc:sldMk cId="601710061" sldId="374"/>
            <ac:spMk id="11" creationId="{28274DFA-7277-792D-C301-658A395D320E}"/>
          </ac:spMkLst>
        </pc:spChg>
        <pc:spChg chg="del">
          <ac:chgData name="Jeroen Winderix" userId="f92a703e-3aa3-4951-9263-32e5660ad341" providerId="ADAL" clId="{A5F7B4C8-6FCF-4527-98D5-1191185D4846}" dt="2023-03-20T08:48:43.498" v="2871" actId="478"/>
          <ac:spMkLst>
            <pc:docMk/>
            <pc:sldMk cId="601710061" sldId="374"/>
            <ac:spMk id="12" creationId="{754B8481-4CFE-A2E1-FE44-FC6623755C68}"/>
          </ac:spMkLst>
        </pc:spChg>
        <pc:spChg chg="del">
          <ac:chgData name="Jeroen Winderix" userId="f92a703e-3aa3-4951-9263-32e5660ad341" providerId="ADAL" clId="{A5F7B4C8-6FCF-4527-98D5-1191185D4846}" dt="2023-03-20T08:48:43.498" v="2871" actId="478"/>
          <ac:spMkLst>
            <pc:docMk/>
            <pc:sldMk cId="601710061" sldId="374"/>
            <ac:spMk id="13" creationId="{9070EAF3-23E3-D210-1907-9C95BDD33C20}"/>
          </ac:spMkLst>
        </pc:spChg>
        <pc:picChg chg="del">
          <ac:chgData name="Jeroen Winderix" userId="f92a703e-3aa3-4951-9263-32e5660ad341" providerId="ADAL" clId="{A5F7B4C8-6FCF-4527-98D5-1191185D4846}" dt="2023-03-20T08:46:22.250" v="2677" actId="478"/>
          <ac:picMkLst>
            <pc:docMk/>
            <pc:sldMk cId="601710061" sldId="374"/>
            <ac:picMk id="31" creationId="{817A2536-A468-1CCA-A828-0A97CDE6BFFE}"/>
          </ac:picMkLst>
        </pc:picChg>
        <pc:picChg chg="add mod">
          <ac:chgData name="Jeroen Winderix" userId="f92a703e-3aa3-4951-9263-32e5660ad341" providerId="ADAL" clId="{A5F7B4C8-6FCF-4527-98D5-1191185D4846}" dt="2023-03-20T09:00:22.365" v="2884" actId="1076"/>
          <ac:picMkLst>
            <pc:docMk/>
            <pc:sldMk cId="601710061" sldId="374"/>
            <ac:picMk id="2050" creationId="{06B8D140-316F-BE8D-BB76-D3B8C44E41D7}"/>
          </ac:picMkLst>
        </pc:picChg>
      </pc:sldChg>
      <pc:sldChg chg="modSp add mod ord">
        <pc:chgData name="Jeroen Winderix" userId="f92a703e-3aa3-4951-9263-32e5660ad341" providerId="ADAL" clId="{A5F7B4C8-6FCF-4527-98D5-1191185D4846}" dt="2023-03-20T09:01:03.744" v="2933" actId="20577"/>
        <pc:sldMkLst>
          <pc:docMk/>
          <pc:sldMk cId="2468245652" sldId="375"/>
        </pc:sldMkLst>
        <pc:spChg chg="mod">
          <ac:chgData name="Jeroen Winderix" userId="f92a703e-3aa3-4951-9263-32e5660ad341" providerId="ADAL" clId="{A5F7B4C8-6FCF-4527-98D5-1191185D4846}" dt="2023-03-20T09:01:03.744" v="2933" actId="20577"/>
          <ac:spMkLst>
            <pc:docMk/>
            <pc:sldMk cId="2468245652" sldId="375"/>
            <ac:spMk id="8" creationId="{3F3B319E-3728-8957-32A0-AFD169F65171}"/>
          </ac:spMkLst>
        </pc:spChg>
      </pc:sldChg>
    </pc:docChg>
  </pc:docChgLst>
  <pc:docChgLst>
    <pc:chgData name="Jeroen Winderix" userId="f92a703e-3aa3-4951-9263-32e5660ad341" providerId="ADAL" clId="{E3C190A0-8C20-4EDF-894F-FCEFE9C28D21}"/>
    <pc:docChg chg="modSld">
      <pc:chgData name="Jeroen Winderix" userId="f92a703e-3aa3-4951-9263-32e5660ad341" providerId="ADAL" clId="{E3C190A0-8C20-4EDF-894F-FCEFE9C28D21}" dt="2023-07-17T12:45:23.661" v="2" actId="20577"/>
      <pc:docMkLst>
        <pc:docMk/>
      </pc:docMkLst>
      <pc:sldChg chg="modSp mod">
        <pc:chgData name="Jeroen Winderix" userId="f92a703e-3aa3-4951-9263-32e5660ad341" providerId="ADAL" clId="{E3C190A0-8C20-4EDF-894F-FCEFE9C28D21}" dt="2023-07-17T12:45:23.661" v="2" actId="20577"/>
        <pc:sldMkLst>
          <pc:docMk/>
          <pc:sldMk cId="770770670" sldId="257"/>
        </pc:sldMkLst>
        <pc:spChg chg="mod">
          <ac:chgData name="Jeroen Winderix" userId="f92a703e-3aa3-4951-9263-32e5660ad341" providerId="ADAL" clId="{E3C190A0-8C20-4EDF-894F-FCEFE9C28D21}" dt="2023-07-17T12:45:23.661" v="2" actId="20577"/>
          <ac:spMkLst>
            <pc:docMk/>
            <pc:sldMk cId="770770670" sldId="257"/>
            <ac:spMk id="4" creationId="{0E819E69-6980-4AB9-9C02-B60DB690A36C}"/>
          </ac:spMkLst>
        </pc:spChg>
      </pc:sldChg>
    </pc:docChg>
  </pc:docChgLst>
  <pc:docChgLst>
    <pc:chgData name="Jeroen Winderix" userId="f92a703e-3aa3-4951-9263-32e5660ad341" providerId="ADAL" clId="{5BCD74FF-20C5-4586-90F4-346513D97FB4}"/>
    <pc:docChg chg="custSel modSld">
      <pc:chgData name="Jeroen Winderix" userId="f92a703e-3aa3-4951-9263-32e5660ad341" providerId="ADAL" clId="{5BCD74FF-20C5-4586-90F4-346513D97FB4}" dt="2023-09-28T12:05:03.013" v="4834" actId="5793"/>
      <pc:docMkLst>
        <pc:docMk/>
      </pc:docMkLst>
      <pc:sldChg chg="modNotesTx">
        <pc:chgData name="Jeroen Winderix" userId="f92a703e-3aa3-4951-9263-32e5660ad341" providerId="ADAL" clId="{5BCD74FF-20C5-4586-90F4-346513D97FB4}" dt="2023-09-28T10:54:39.887" v="751" actId="20577"/>
        <pc:sldMkLst>
          <pc:docMk/>
          <pc:sldMk cId="3884977998" sldId="264"/>
        </pc:sldMkLst>
      </pc:sldChg>
      <pc:sldChg chg="modNotesTx">
        <pc:chgData name="Jeroen Winderix" userId="f92a703e-3aa3-4951-9263-32e5660ad341" providerId="ADAL" clId="{5BCD74FF-20C5-4586-90F4-346513D97FB4}" dt="2023-09-28T11:16:23.022" v="2791" actId="20577"/>
        <pc:sldMkLst>
          <pc:docMk/>
          <pc:sldMk cId="232261743" sldId="266"/>
        </pc:sldMkLst>
      </pc:sldChg>
      <pc:sldChg chg="modNotesTx">
        <pc:chgData name="Jeroen Winderix" userId="f92a703e-3aa3-4951-9263-32e5660ad341" providerId="ADAL" clId="{5BCD74FF-20C5-4586-90F4-346513D97FB4}" dt="2023-09-28T10:57:33.396" v="1117" actId="20577"/>
        <pc:sldMkLst>
          <pc:docMk/>
          <pc:sldMk cId="1173069413" sldId="308"/>
        </pc:sldMkLst>
      </pc:sldChg>
      <pc:sldChg chg="modNotesTx">
        <pc:chgData name="Jeroen Winderix" userId="f92a703e-3aa3-4951-9263-32e5660ad341" providerId="ADAL" clId="{5BCD74FF-20C5-4586-90F4-346513D97FB4}" dt="2023-09-28T10:55:54.951" v="963" actId="5793"/>
        <pc:sldMkLst>
          <pc:docMk/>
          <pc:sldMk cId="1201505114" sldId="309"/>
        </pc:sldMkLst>
      </pc:sldChg>
      <pc:sldChg chg="modNotesTx">
        <pc:chgData name="Jeroen Winderix" userId="f92a703e-3aa3-4951-9263-32e5660ad341" providerId="ADAL" clId="{5BCD74FF-20C5-4586-90F4-346513D97FB4}" dt="2023-09-28T12:02:49.242" v="4832" actId="20577"/>
        <pc:sldMkLst>
          <pc:docMk/>
          <pc:sldMk cId="2194472464" sldId="314"/>
        </pc:sldMkLst>
      </pc:sldChg>
      <pc:sldChg chg="modNotesTx">
        <pc:chgData name="Jeroen Winderix" userId="f92a703e-3aa3-4951-9263-32e5660ad341" providerId="ADAL" clId="{5BCD74FF-20C5-4586-90F4-346513D97FB4}" dt="2023-09-28T11:48:54.892" v="4180" actId="20577"/>
        <pc:sldMkLst>
          <pc:docMk/>
          <pc:sldMk cId="2408083163" sldId="315"/>
        </pc:sldMkLst>
      </pc:sldChg>
      <pc:sldChg chg="modNotesTx">
        <pc:chgData name="Jeroen Winderix" userId="f92a703e-3aa3-4951-9263-32e5660ad341" providerId="ADAL" clId="{5BCD74FF-20C5-4586-90F4-346513D97FB4}" dt="2023-09-28T11:02:48.098" v="1526" actId="20577"/>
        <pc:sldMkLst>
          <pc:docMk/>
          <pc:sldMk cId="2110798499" sldId="320"/>
        </pc:sldMkLst>
      </pc:sldChg>
      <pc:sldChg chg="modNotesTx">
        <pc:chgData name="Jeroen Winderix" userId="f92a703e-3aa3-4951-9263-32e5660ad341" providerId="ADAL" clId="{5BCD74FF-20C5-4586-90F4-346513D97FB4}" dt="2023-09-28T11:54:02.368" v="4515" actId="20577"/>
        <pc:sldMkLst>
          <pc:docMk/>
          <pc:sldMk cId="1079815908" sldId="322"/>
        </pc:sldMkLst>
      </pc:sldChg>
      <pc:sldChg chg="modNotesTx">
        <pc:chgData name="Jeroen Winderix" userId="f92a703e-3aa3-4951-9263-32e5660ad341" providerId="ADAL" clId="{5BCD74FF-20C5-4586-90F4-346513D97FB4}" dt="2023-09-28T11:09:11.426" v="1846" actId="20577"/>
        <pc:sldMkLst>
          <pc:docMk/>
          <pc:sldMk cId="3794007139" sldId="332"/>
        </pc:sldMkLst>
      </pc:sldChg>
      <pc:sldChg chg="modNotesTx">
        <pc:chgData name="Jeroen Winderix" userId="f92a703e-3aa3-4951-9263-32e5660ad341" providerId="ADAL" clId="{5BCD74FF-20C5-4586-90F4-346513D97FB4}" dt="2023-09-28T11:08:10.468" v="1845" actId="20577"/>
        <pc:sldMkLst>
          <pc:docMk/>
          <pc:sldMk cId="721497261" sldId="333"/>
        </pc:sldMkLst>
      </pc:sldChg>
      <pc:sldChg chg="modNotesTx">
        <pc:chgData name="Jeroen Winderix" userId="f92a703e-3aa3-4951-9263-32e5660ad341" providerId="ADAL" clId="{5BCD74FF-20C5-4586-90F4-346513D97FB4}" dt="2023-09-28T11:07:43.208" v="1842" actId="20577"/>
        <pc:sldMkLst>
          <pc:docMk/>
          <pc:sldMk cId="163281965" sldId="336"/>
        </pc:sldMkLst>
      </pc:sldChg>
      <pc:sldChg chg="modNotesTx">
        <pc:chgData name="Jeroen Winderix" userId="f92a703e-3aa3-4951-9263-32e5660ad341" providerId="ADAL" clId="{5BCD74FF-20C5-4586-90F4-346513D97FB4}" dt="2023-09-28T10:51:41.921" v="107" actId="5793"/>
        <pc:sldMkLst>
          <pc:docMk/>
          <pc:sldMk cId="1462892883" sldId="338"/>
        </pc:sldMkLst>
      </pc:sldChg>
      <pc:sldChg chg="modNotesTx">
        <pc:chgData name="Jeroen Winderix" userId="f92a703e-3aa3-4951-9263-32e5660ad341" providerId="ADAL" clId="{5BCD74FF-20C5-4586-90F4-346513D97FB4}" dt="2023-09-28T11:02:05.468" v="1522" actId="20577"/>
        <pc:sldMkLst>
          <pc:docMk/>
          <pc:sldMk cId="2453791290" sldId="344"/>
        </pc:sldMkLst>
      </pc:sldChg>
      <pc:sldChg chg="modNotesTx">
        <pc:chgData name="Jeroen Winderix" userId="f92a703e-3aa3-4951-9263-32e5660ad341" providerId="ADAL" clId="{5BCD74FF-20C5-4586-90F4-346513D97FB4}" dt="2023-09-28T11:12:20.305" v="2370" actId="20577"/>
        <pc:sldMkLst>
          <pc:docMk/>
          <pc:sldMk cId="3931689154" sldId="354"/>
        </pc:sldMkLst>
      </pc:sldChg>
      <pc:sldChg chg="modNotesTx">
        <pc:chgData name="Jeroen Winderix" userId="f92a703e-3aa3-4951-9263-32e5660ad341" providerId="ADAL" clId="{5BCD74FF-20C5-4586-90F4-346513D97FB4}" dt="2023-09-28T11:28:37.680" v="3404" actId="20577"/>
        <pc:sldMkLst>
          <pc:docMk/>
          <pc:sldMk cId="4000882236" sldId="368"/>
        </pc:sldMkLst>
      </pc:sldChg>
      <pc:sldChg chg="modNotesTx">
        <pc:chgData name="Jeroen Winderix" userId="f92a703e-3aa3-4951-9263-32e5660ad341" providerId="ADAL" clId="{5BCD74FF-20C5-4586-90F4-346513D97FB4}" dt="2023-09-28T11:48:11.367" v="4177" actId="20577"/>
        <pc:sldMkLst>
          <pc:docMk/>
          <pc:sldMk cId="370745912" sldId="372"/>
        </pc:sldMkLst>
      </pc:sldChg>
      <pc:sldChg chg="modNotesTx">
        <pc:chgData name="Jeroen Winderix" userId="f92a703e-3aa3-4951-9263-32e5660ad341" providerId="ADAL" clId="{5BCD74FF-20C5-4586-90F4-346513D97FB4}" dt="2023-09-28T11:48:20.051" v="4179" actId="5793"/>
        <pc:sldMkLst>
          <pc:docMk/>
          <pc:sldMk cId="2736183280" sldId="373"/>
        </pc:sldMkLst>
      </pc:sldChg>
      <pc:sldChg chg="modNotesTx">
        <pc:chgData name="Jeroen Winderix" userId="f92a703e-3aa3-4951-9263-32e5660ad341" providerId="ADAL" clId="{5BCD74FF-20C5-4586-90F4-346513D97FB4}" dt="2023-09-28T11:16:43.378" v="2793" actId="5793"/>
        <pc:sldMkLst>
          <pc:docMk/>
          <pc:sldMk cId="2468245652" sldId="375"/>
        </pc:sldMkLst>
      </pc:sldChg>
      <pc:sldChg chg="modNotesTx">
        <pc:chgData name="Jeroen Winderix" userId="f92a703e-3aa3-4951-9263-32e5660ad341" providerId="ADAL" clId="{5BCD74FF-20C5-4586-90F4-346513D97FB4}" dt="2023-09-28T12:05:03.013" v="4834" actId="5793"/>
        <pc:sldMkLst>
          <pc:docMk/>
          <pc:sldMk cId="2069650950" sldId="381"/>
        </pc:sldMkLst>
      </pc:sldChg>
    </pc:docChg>
  </pc:docChgLst>
  <pc:docChgLst>
    <pc:chgData name="Jeroen Winderix" userId="f92a703e-3aa3-4951-9263-32e5660ad341" providerId="ADAL" clId="{8768EC74-5BD8-4234-855F-29CB46AA416D}"/>
    <pc:docChg chg="undo custSel addSld delSld modSld sldOrd">
      <pc:chgData name="Jeroen Winderix" userId="f92a703e-3aa3-4951-9263-32e5660ad341" providerId="ADAL" clId="{8768EC74-5BD8-4234-855F-29CB46AA416D}" dt="2023-04-24T09:24:01.693" v="2393" actId="14100"/>
      <pc:docMkLst>
        <pc:docMk/>
      </pc:docMkLst>
      <pc:sldChg chg="modSp mod">
        <pc:chgData name="Jeroen Winderix" userId="f92a703e-3aa3-4951-9263-32e5660ad341" providerId="ADAL" clId="{8768EC74-5BD8-4234-855F-29CB46AA416D}" dt="2023-04-21T07:45:28.821" v="2056" actId="5793"/>
        <pc:sldMkLst>
          <pc:docMk/>
          <pc:sldMk cId="1173069413" sldId="308"/>
        </pc:sldMkLst>
        <pc:spChg chg="mod">
          <ac:chgData name="Jeroen Winderix" userId="f92a703e-3aa3-4951-9263-32e5660ad341" providerId="ADAL" clId="{8768EC74-5BD8-4234-855F-29CB46AA416D}" dt="2023-04-21T07:45:28.821" v="2056" actId="5793"/>
          <ac:spMkLst>
            <pc:docMk/>
            <pc:sldMk cId="1173069413" sldId="308"/>
            <ac:spMk id="21" creationId="{A76CF1DA-230E-BB7D-F15E-4C994F2223E5}"/>
          </ac:spMkLst>
        </pc:spChg>
      </pc:sldChg>
      <pc:sldChg chg="modSp">
        <pc:chgData name="Jeroen Winderix" userId="f92a703e-3aa3-4951-9263-32e5660ad341" providerId="ADAL" clId="{8768EC74-5BD8-4234-855F-29CB46AA416D}" dt="2023-04-24T08:58:38.214" v="2389" actId="20577"/>
        <pc:sldMkLst>
          <pc:docMk/>
          <pc:sldMk cId="2747161667" sldId="325"/>
        </pc:sldMkLst>
        <pc:spChg chg="mod">
          <ac:chgData name="Jeroen Winderix" userId="f92a703e-3aa3-4951-9263-32e5660ad341" providerId="ADAL" clId="{8768EC74-5BD8-4234-855F-29CB46AA416D}" dt="2023-04-24T08:58:38.214" v="2389" actId="20577"/>
          <ac:spMkLst>
            <pc:docMk/>
            <pc:sldMk cId="2747161667" sldId="325"/>
            <ac:spMk id="7" creationId="{339074B4-5F11-9A60-2092-2B7271686E46}"/>
          </ac:spMkLst>
        </pc:spChg>
      </pc:sldChg>
      <pc:sldChg chg="addSp delSp modSp">
        <pc:chgData name="Jeroen Winderix" userId="f92a703e-3aa3-4951-9263-32e5660ad341" providerId="ADAL" clId="{8768EC74-5BD8-4234-855F-29CB46AA416D}" dt="2023-04-21T07:45:58.800" v="2058" actId="164"/>
        <pc:sldMkLst>
          <pc:docMk/>
          <pc:sldMk cId="2453791290" sldId="344"/>
        </pc:sldMkLst>
        <pc:spChg chg="mod topLvl">
          <ac:chgData name="Jeroen Winderix" userId="f92a703e-3aa3-4951-9263-32e5660ad341" providerId="ADAL" clId="{8768EC74-5BD8-4234-855F-29CB46AA416D}" dt="2023-04-21T07:45:58.800" v="2058" actId="164"/>
          <ac:spMkLst>
            <pc:docMk/>
            <pc:sldMk cId="2453791290" sldId="344"/>
            <ac:spMk id="21" creationId="{A76CF1DA-230E-BB7D-F15E-4C994F2223E5}"/>
          </ac:spMkLst>
        </pc:spChg>
        <pc:spChg chg="mod topLvl">
          <ac:chgData name="Jeroen Winderix" userId="f92a703e-3aa3-4951-9263-32e5660ad341" providerId="ADAL" clId="{8768EC74-5BD8-4234-855F-29CB46AA416D}" dt="2023-04-21T07:45:58.800" v="2058" actId="164"/>
          <ac:spMkLst>
            <pc:docMk/>
            <pc:sldMk cId="2453791290" sldId="344"/>
            <ac:spMk id="22" creationId="{3D19847A-9044-DE94-8D32-5055F81FA626}"/>
          </ac:spMkLst>
        </pc:spChg>
        <pc:grpChg chg="add mod">
          <ac:chgData name="Jeroen Winderix" userId="f92a703e-3aa3-4951-9263-32e5660ad341" providerId="ADAL" clId="{8768EC74-5BD8-4234-855F-29CB46AA416D}" dt="2023-04-21T07:45:58.800" v="2058" actId="164"/>
          <ac:grpSpMkLst>
            <pc:docMk/>
            <pc:sldMk cId="2453791290" sldId="344"/>
            <ac:grpSpMk id="2" creationId="{78F56386-5FDC-DD24-BCAB-6F41D72FBC5A}"/>
          </ac:grpSpMkLst>
        </pc:grpChg>
        <pc:grpChg chg="del">
          <ac:chgData name="Jeroen Winderix" userId="f92a703e-3aa3-4951-9263-32e5660ad341" providerId="ADAL" clId="{8768EC74-5BD8-4234-855F-29CB46AA416D}" dt="2023-04-21T07:45:48.531" v="2057" actId="165"/>
          <ac:grpSpMkLst>
            <pc:docMk/>
            <pc:sldMk cId="2453791290" sldId="344"/>
            <ac:grpSpMk id="23" creationId="{9D97F039-6F5A-2440-8B39-946C1FF463E5}"/>
          </ac:grpSpMkLst>
        </pc:grpChg>
      </pc:sldChg>
      <pc:sldChg chg="delSp modSp mod ord delAnim modAnim">
        <pc:chgData name="Jeroen Winderix" userId="f92a703e-3aa3-4951-9263-32e5660ad341" providerId="ADAL" clId="{8768EC74-5BD8-4234-855F-29CB46AA416D}" dt="2023-04-21T12:53:34.171" v="2083" actId="20577"/>
        <pc:sldMkLst>
          <pc:docMk/>
          <pc:sldMk cId="2893157556" sldId="348"/>
        </pc:sldMkLst>
        <pc:spChg chg="mod">
          <ac:chgData name="Jeroen Winderix" userId="f92a703e-3aa3-4951-9263-32e5660ad341" providerId="ADAL" clId="{8768EC74-5BD8-4234-855F-29CB46AA416D}" dt="2023-04-21T12:52:25.357" v="2062" actId="1076"/>
          <ac:spMkLst>
            <pc:docMk/>
            <pc:sldMk cId="2893157556" sldId="348"/>
            <ac:spMk id="3" creationId="{E30C0413-BACA-E958-6221-530AF9408B24}"/>
          </ac:spMkLst>
        </pc:spChg>
        <pc:spChg chg="mod">
          <ac:chgData name="Jeroen Winderix" userId="f92a703e-3aa3-4951-9263-32e5660ad341" providerId="ADAL" clId="{8768EC74-5BD8-4234-855F-29CB46AA416D}" dt="2023-04-21T12:53:34.171" v="2083" actId="20577"/>
          <ac:spMkLst>
            <pc:docMk/>
            <pc:sldMk cId="2893157556" sldId="348"/>
            <ac:spMk id="4" creationId="{21AB7827-D0DF-4B85-847A-CC7B1EEEBF3D}"/>
          </ac:spMkLst>
        </pc:spChg>
        <pc:spChg chg="mod">
          <ac:chgData name="Jeroen Winderix" userId="f92a703e-3aa3-4951-9263-32e5660ad341" providerId="ADAL" clId="{8768EC74-5BD8-4234-855F-29CB46AA416D}" dt="2023-04-21T12:52:47.764" v="2064" actId="14100"/>
          <ac:spMkLst>
            <pc:docMk/>
            <pc:sldMk cId="2893157556" sldId="348"/>
            <ac:spMk id="9" creationId="{297972CF-4E00-6648-B60B-DB18363446BB}"/>
          </ac:spMkLst>
        </pc:spChg>
        <pc:spChg chg="del">
          <ac:chgData name="Jeroen Winderix" userId="f92a703e-3aa3-4951-9263-32e5660ad341" providerId="ADAL" clId="{8768EC74-5BD8-4234-855F-29CB46AA416D}" dt="2023-04-21T12:52:21.943" v="2061" actId="478"/>
          <ac:spMkLst>
            <pc:docMk/>
            <pc:sldMk cId="2893157556" sldId="348"/>
            <ac:spMk id="14" creationId="{8AB34868-3C78-B57D-942A-D734227B6F1F}"/>
          </ac:spMkLst>
        </pc:spChg>
        <pc:spChg chg="mod">
          <ac:chgData name="Jeroen Winderix" userId="f92a703e-3aa3-4951-9263-32e5660ad341" providerId="ADAL" clId="{8768EC74-5BD8-4234-855F-29CB46AA416D}" dt="2023-04-21T12:52:43.976" v="2063" actId="14100"/>
          <ac:spMkLst>
            <pc:docMk/>
            <pc:sldMk cId="2893157556" sldId="348"/>
            <ac:spMk id="16" creationId="{4692D5DD-BBE1-C4F4-DC18-52D7E9F0F60D}"/>
          </ac:spMkLst>
        </pc:spChg>
      </pc:sldChg>
      <pc:sldChg chg="addSp delSp modSp mod">
        <pc:chgData name="Jeroen Winderix" userId="f92a703e-3aa3-4951-9263-32e5660ad341" providerId="ADAL" clId="{8768EC74-5BD8-4234-855F-29CB46AA416D}" dt="2023-04-20T08:27:08.530" v="11" actId="12789"/>
        <pc:sldMkLst>
          <pc:docMk/>
          <pc:sldMk cId="465966446" sldId="361"/>
        </pc:sldMkLst>
        <pc:spChg chg="del">
          <ac:chgData name="Jeroen Winderix" userId="f92a703e-3aa3-4951-9263-32e5660ad341" providerId="ADAL" clId="{8768EC74-5BD8-4234-855F-29CB46AA416D}" dt="2023-04-20T08:26:37.447" v="8" actId="478"/>
          <ac:spMkLst>
            <pc:docMk/>
            <pc:sldMk cId="465966446" sldId="361"/>
            <ac:spMk id="4" creationId="{21AB7827-D0DF-4B85-847A-CC7B1EEEBF3D}"/>
          </ac:spMkLst>
        </pc:spChg>
        <pc:spChg chg="add del mod">
          <ac:chgData name="Jeroen Winderix" userId="f92a703e-3aa3-4951-9263-32e5660ad341" providerId="ADAL" clId="{8768EC74-5BD8-4234-855F-29CB46AA416D}" dt="2023-04-20T08:26:42.358" v="9" actId="478"/>
          <ac:spMkLst>
            <pc:docMk/>
            <pc:sldMk cId="465966446" sldId="361"/>
            <ac:spMk id="5" creationId="{A8AEF794-CBD0-8294-F4C3-26E8448EB6AB}"/>
          </ac:spMkLst>
        </pc:spChg>
        <pc:picChg chg="mod">
          <ac:chgData name="Jeroen Winderix" userId="f92a703e-3aa3-4951-9263-32e5660ad341" providerId="ADAL" clId="{8768EC74-5BD8-4234-855F-29CB46AA416D}" dt="2023-04-20T08:27:08.530" v="11" actId="12789"/>
          <ac:picMkLst>
            <pc:docMk/>
            <pc:sldMk cId="465966446" sldId="361"/>
            <ac:picMk id="3" creationId="{C8A09500-5771-8A80-6F10-48E8FD32C055}"/>
          </ac:picMkLst>
        </pc:picChg>
      </pc:sldChg>
      <pc:sldChg chg="modSp mod">
        <pc:chgData name="Jeroen Winderix" userId="f92a703e-3aa3-4951-9263-32e5660ad341" providerId="ADAL" clId="{8768EC74-5BD8-4234-855F-29CB46AA416D}" dt="2023-04-24T09:17:47.348" v="2390" actId="20577"/>
        <pc:sldMkLst>
          <pc:docMk/>
          <pc:sldMk cId="718647898" sldId="362"/>
        </pc:sldMkLst>
        <pc:spChg chg="mod">
          <ac:chgData name="Jeroen Winderix" userId="f92a703e-3aa3-4951-9263-32e5660ad341" providerId="ADAL" clId="{8768EC74-5BD8-4234-855F-29CB46AA416D}" dt="2023-04-24T09:17:47.348" v="2390" actId="20577"/>
          <ac:spMkLst>
            <pc:docMk/>
            <pc:sldMk cId="718647898" sldId="362"/>
            <ac:spMk id="3" creationId="{D416CB43-77D6-6A05-A67E-1C377932E710}"/>
          </ac:spMkLst>
        </pc:spChg>
      </pc:sldChg>
      <pc:sldChg chg="addSp delSp modSp mod">
        <pc:chgData name="Jeroen Winderix" userId="f92a703e-3aa3-4951-9263-32e5660ad341" providerId="ADAL" clId="{8768EC74-5BD8-4234-855F-29CB46AA416D}" dt="2023-04-20T08:27:42.777" v="19" actId="12789"/>
        <pc:sldMkLst>
          <pc:docMk/>
          <pc:sldMk cId="1143892567" sldId="363"/>
        </pc:sldMkLst>
        <pc:spChg chg="add del mod">
          <ac:chgData name="Jeroen Winderix" userId="f92a703e-3aa3-4951-9263-32e5660ad341" providerId="ADAL" clId="{8768EC74-5BD8-4234-855F-29CB46AA416D}" dt="2023-04-20T08:27:36.921" v="17" actId="478"/>
          <ac:spMkLst>
            <pc:docMk/>
            <pc:sldMk cId="1143892567" sldId="363"/>
            <ac:spMk id="3" creationId="{500E8363-A3A2-DE4E-E44A-99709D94C67B}"/>
          </ac:spMkLst>
        </pc:spChg>
        <pc:spChg chg="del">
          <ac:chgData name="Jeroen Winderix" userId="f92a703e-3aa3-4951-9263-32e5660ad341" providerId="ADAL" clId="{8768EC74-5BD8-4234-855F-29CB46AA416D}" dt="2023-04-20T08:27:33.935" v="16" actId="478"/>
          <ac:spMkLst>
            <pc:docMk/>
            <pc:sldMk cId="1143892567" sldId="363"/>
            <ac:spMk id="4" creationId="{21AB7827-D0DF-4B85-847A-CC7B1EEEBF3D}"/>
          </ac:spMkLst>
        </pc:spChg>
        <pc:picChg chg="mod">
          <ac:chgData name="Jeroen Winderix" userId="f92a703e-3aa3-4951-9263-32e5660ad341" providerId="ADAL" clId="{8768EC74-5BD8-4234-855F-29CB46AA416D}" dt="2023-04-20T08:27:42.777" v="19" actId="12789"/>
          <ac:picMkLst>
            <pc:docMk/>
            <pc:sldMk cId="1143892567" sldId="363"/>
            <ac:picMk id="6" creationId="{6F4F6847-91E0-0135-872F-C6C27023DD59}"/>
          </ac:picMkLst>
        </pc:picChg>
      </pc:sldChg>
      <pc:sldChg chg="delSp modSp del mod">
        <pc:chgData name="Jeroen Winderix" userId="f92a703e-3aa3-4951-9263-32e5660ad341" providerId="ADAL" clId="{8768EC74-5BD8-4234-855F-29CB46AA416D}" dt="2023-04-21T07:44:27.164" v="2051" actId="47"/>
        <pc:sldMkLst>
          <pc:docMk/>
          <pc:sldMk cId="1619438308" sldId="366"/>
        </pc:sldMkLst>
        <pc:spChg chg="del">
          <ac:chgData name="Jeroen Winderix" userId="f92a703e-3aa3-4951-9263-32e5660ad341" providerId="ADAL" clId="{8768EC74-5BD8-4234-855F-29CB46AA416D}" dt="2023-04-21T07:32:21.470" v="1986" actId="478"/>
          <ac:spMkLst>
            <pc:docMk/>
            <pc:sldMk cId="1619438308" sldId="366"/>
            <ac:spMk id="2" creationId="{957B1B20-43FA-D119-07FB-0A922F56684B}"/>
          </ac:spMkLst>
        </pc:spChg>
        <pc:spChg chg="mod">
          <ac:chgData name="Jeroen Winderix" userId="f92a703e-3aa3-4951-9263-32e5660ad341" providerId="ADAL" clId="{8768EC74-5BD8-4234-855F-29CB46AA416D}" dt="2023-04-21T07:32:27.212" v="1987" actId="1076"/>
          <ac:spMkLst>
            <pc:docMk/>
            <pc:sldMk cId="1619438308" sldId="366"/>
            <ac:spMk id="45" creationId="{2DC10789-E8FD-C622-0397-46E76D9D9ACE}"/>
          </ac:spMkLst>
        </pc:spChg>
        <pc:spChg chg="mod">
          <ac:chgData name="Jeroen Winderix" userId="f92a703e-3aa3-4951-9263-32e5660ad341" providerId="ADAL" clId="{8768EC74-5BD8-4234-855F-29CB46AA416D}" dt="2023-04-21T07:32:47.025" v="2050" actId="20577"/>
          <ac:spMkLst>
            <pc:docMk/>
            <pc:sldMk cId="1619438308" sldId="366"/>
            <ac:spMk id="46" creationId="{43AECFE1-1F08-79E2-1476-78DF5AAE5875}"/>
          </ac:spMkLst>
        </pc:spChg>
      </pc:sldChg>
      <pc:sldChg chg="del">
        <pc:chgData name="Jeroen Winderix" userId="f92a703e-3aa3-4951-9263-32e5660ad341" providerId="ADAL" clId="{8768EC74-5BD8-4234-855F-29CB46AA416D}" dt="2023-04-21T07:31:36.083" v="1985" actId="47"/>
        <pc:sldMkLst>
          <pc:docMk/>
          <pc:sldMk cId="2009126853" sldId="367"/>
        </pc:sldMkLst>
      </pc:sldChg>
      <pc:sldChg chg="modSp mod ord">
        <pc:chgData name="Jeroen Winderix" userId="f92a703e-3aa3-4951-9263-32e5660ad341" providerId="ADAL" clId="{8768EC74-5BD8-4234-855F-29CB46AA416D}" dt="2023-04-21T07:31:06.506" v="1983" actId="20577"/>
        <pc:sldMkLst>
          <pc:docMk/>
          <pc:sldMk cId="2106976612" sldId="369"/>
        </pc:sldMkLst>
        <pc:spChg chg="mod">
          <ac:chgData name="Jeroen Winderix" userId="f92a703e-3aa3-4951-9263-32e5660ad341" providerId="ADAL" clId="{8768EC74-5BD8-4234-855F-29CB46AA416D}" dt="2023-04-21T07:31:06.506" v="1983" actId="20577"/>
          <ac:spMkLst>
            <pc:docMk/>
            <pc:sldMk cId="2106976612" sldId="369"/>
            <ac:spMk id="4" creationId="{21AB7827-D0DF-4B85-847A-CC7B1EEEBF3D}"/>
          </ac:spMkLst>
        </pc:spChg>
        <pc:spChg chg="mod">
          <ac:chgData name="Jeroen Winderix" userId="f92a703e-3aa3-4951-9263-32e5660ad341" providerId="ADAL" clId="{8768EC74-5BD8-4234-855F-29CB46AA416D}" dt="2023-04-20T10:40:38.238" v="46" actId="20577"/>
          <ac:spMkLst>
            <pc:docMk/>
            <pc:sldMk cId="2106976612" sldId="369"/>
            <ac:spMk id="26" creationId="{7DF13803-48BD-6C3C-474C-074C4E1BE87E}"/>
          </ac:spMkLst>
        </pc:spChg>
      </pc:sldChg>
      <pc:sldChg chg="del ord">
        <pc:chgData name="Jeroen Winderix" userId="f92a703e-3aa3-4951-9263-32e5660ad341" providerId="ADAL" clId="{8768EC74-5BD8-4234-855F-29CB46AA416D}" dt="2023-04-20T13:20:58.217" v="1202" actId="47"/>
        <pc:sldMkLst>
          <pc:docMk/>
          <pc:sldMk cId="4172471417" sldId="370"/>
        </pc:sldMkLst>
      </pc:sldChg>
      <pc:sldChg chg="del">
        <pc:chgData name="Jeroen Winderix" userId="f92a703e-3aa3-4951-9263-32e5660ad341" providerId="ADAL" clId="{8768EC74-5BD8-4234-855F-29CB46AA416D}" dt="2023-04-20T10:49:48.710" v="550" actId="47"/>
        <pc:sldMkLst>
          <pc:docMk/>
          <pc:sldMk cId="3320057555" sldId="371"/>
        </pc:sldMkLst>
      </pc:sldChg>
      <pc:sldChg chg="addSp delSp modSp mod modAnim">
        <pc:chgData name="Jeroen Winderix" userId="f92a703e-3aa3-4951-9263-32e5660ad341" providerId="ADAL" clId="{8768EC74-5BD8-4234-855F-29CB46AA416D}" dt="2023-04-20T08:27:19.208" v="15" actId="12789"/>
        <pc:sldMkLst>
          <pc:docMk/>
          <pc:sldMk cId="2736183280" sldId="373"/>
        </pc:sldMkLst>
        <pc:spChg chg="del mod">
          <ac:chgData name="Jeroen Winderix" userId="f92a703e-3aa3-4951-9263-32e5660ad341" providerId="ADAL" clId="{8768EC74-5BD8-4234-855F-29CB46AA416D}" dt="2023-04-20T08:24:14.089" v="1" actId="478"/>
          <ac:spMkLst>
            <pc:docMk/>
            <pc:sldMk cId="2736183280" sldId="373"/>
            <ac:spMk id="8" creationId="{3F3B319E-3728-8957-32A0-AFD169F65171}"/>
          </ac:spMkLst>
        </pc:spChg>
        <pc:picChg chg="add mod">
          <ac:chgData name="Jeroen Winderix" userId="f92a703e-3aa3-4951-9263-32e5660ad341" providerId="ADAL" clId="{8768EC74-5BD8-4234-855F-29CB46AA416D}" dt="2023-04-20T08:27:19.208" v="15" actId="12789"/>
          <ac:picMkLst>
            <pc:docMk/>
            <pc:sldMk cId="2736183280" sldId="373"/>
            <ac:picMk id="2" creationId="{661C0ACE-6B98-922F-6020-C5FE5B14CD8D}"/>
          </ac:picMkLst>
        </pc:picChg>
      </pc:sldChg>
      <pc:sldChg chg="addSp delSp modSp mod ord modAnim">
        <pc:chgData name="Jeroen Winderix" userId="f92a703e-3aa3-4951-9263-32e5660ad341" providerId="ADAL" clId="{8768EC74-5BD8-4234-855F-29CB46AA416D}" dt="2023-04-21T07:29:12.892" v="1945" actId="20577"/>
        <pc:sldMkLst>
          <pc:docMk/>
          <pc:sldMk cId="601710061" sldId="374"/>
        </pc:sldMkLst>
        <pc:spChg chg="mod">
          <ac:chgData name="Jeroen Winderix" userId="f92a703e-3aa3-4951-9263-32e5660ad341" providerId="ADAL" clId="{8768EC74-5BD8-4234-855F-29CB46AA416D}" dt="2023-04-21T07:29:12.892" v="1945" actId="20577"/>
          <ac:spMkLst>
            <pc:docMk/>
            <pc:sldMk cId="601710061" sldId="374"/>
            <ac:spMk id="4" creationId="{21AB7827-D0DF-4B85-847A-CC7B1EEEBF3D}"/>
          </ac:spMkLst>
        </pc:spChg>
        <pc:spChg chg="mod">
          <ac:chgData name="Jeroen Winderix" userId="f92a703e-3aa3-4951-9263-32e5660ad341" providerId="ADAL" clId="{8768EC74-5BD8-4234-855F-29CB46AA416D}" dt="2023-04-20T13:22:15.855" v="1215" actId="1076"/>
          <ac:spMkLst>
            <pc:docMk/>
            <pc:sldMk cId="601710061" sldId="374"/>
            <ac:spMk id="12" creationId="{0A4A46BF-FFF0-CE2D-9803-4A01BC0BF253}"/>
          </ac:spMkLst>
        </pc:spChg>
        <pc:spChg chg="mod">
          <ac:chgData name="Jeroen Winderix" userId="f92a703e-3aa3-4951-9263-32e5660ad341" providerId="ADAL" clId="{8768EC74-5BD8-4234-855F-29CB46AA416D}" dt="2023-04-20T13:22:15.855" v="1215" actId="1076"/>
          <ac:spMkLst>
            <pc:docMk/>
            <pc:sldMk cId="601710061" sldId="374"/>
            <ac:spMk id="13" creationId="{648BD6BA-4CE2-128E-7851-B6F52A0A7437}"/>
          </ac:spMkLst>
        </pc:spChg>
        <pc:spChg chg="mod">
          <ac:chgData name="Jeroen Winderix" userId="f92a703e-3aa3-4951-9263-32e5660ad341" providerId="ADAL" clId="{8768EC74-5BD8-4234-855F-29CB46AA416D}" dt="2023-04-20T13:22:15.855" v="1215" actId="1076"/>
          <ac:spMkLst>
            <pc:docMk/>
            <pc:sldMk cId="601710061" sldId="374"/>
            <ac:spMk id="15" creationId="{1915806C-7E8C-7E2C-6DEF-E5A26554957D}"/>
          </ac:spMkLst>
        </pc:spChg>
        <pc:grpChg chg="add mod">
          <ac:chgData name="Jeroen Winderix" userId="f92a703e-3aa3-4951-9263-32e5660ad341" providerId="ADAL" clId="{8768EC74-5BD8-4234-855F-29CB46AA416D}" dt="2023-04-20T13:22:15.855" v="1215" actId="1076"/>
          <ac:grpSpMkLst>
            <pc:docMk/>
            <pc:sldMk cId="601710061" sldId="374"/>
            <ac:grpSpMk id="3" creationId="{7397D4D8-35AD-0B5F-F2A7-91690B4EF761}"/>
          </ac:grpSpMkLst>
        </pc:grpChg>
        <pc:grpChg chg="mod">
          <ac:chgData name="Jeroen Winderix" userId="f92a703e-3aa3-4951-9263-32e5660ad341" providerId="ADAL" clId="{8768EC74-5BD8-4234-855F-29CB46AA416D}" dt="2023-04-20T13:22:15.855" v="1215" actId="1076"/>
          <ac:grpSpMkLst>
            <pc:docMk/>
            <pc:sldMk cId="601710061" sldId="374"/>
            <ac:grpSpMk id="6" creationId="{853FF614-7CDF-22D2-E18F-CF6F4FA85EE3}"/>
          </ac:grpSpMkLst>
        </pc:grpChg>
        <pc:grpChg chg="mod">
          <ac:chgData name="Jeroen Winderix" userId="f92a703e-3aa3-4951-9263-32e5660ad341" providerId="ADAL" clId="{8768EC74-5BD8-4234-855F-29CB46AA416D}" dt="2023-04-20T13:22:15.855" v="1215" actId="1076"/>
          <ac:grpSpMkLst>
            <pc:docMk/>
            <pc:sldMk cId="601710061" sldId="374"/>
            <ac:grpSpMk id="11" creationId="{CE31A2DD-B826-FA9E-1CCB-F0BE60CE8FAA}"/>
          </ac:grpSpMkLst>
        </pc:grpChg>
        <pc:picChg chg="mod">
          <ac:chgData name="Jeroen Winderix" userId="f92a703e-3aa3-4951-9263-32e5660ad341" providerId="ADAL" clId="{8768EC74-5BD8-4234-855F-29CB46AA416D}" dt="2023-04-20T13:22:15.855" v="1215" actId="1076"/>
          <ac:picMkLst>
            <pc:docMk/>
            <pc:sldMk cId="601710061" sldId="374"/>
            <ac:picMk id="5" creationId="{BD928987-6463-4299-D7DC-D66C736153EE}"/>
          </ac:picMkLst>
        </pc:picChg>
        <pc:picChg chg="mod">
          <ac:chgData name="Jeroen Winderix" userId="f92a703e-3aa3-4951-9263-32e5660ad341" providerId="ADAL" clId="{8768EC74-5BD8-4234-855F-29CB46AA416D}" dt="2023-04-20T13:22:15.855" v="1215" actId="1076"/>
          <ac:picMkLst>
            <pc:docMk/>
            <pc:sldMk cId="601710061" sldId="374"/>
            <ac:picMk id="14" creationId="{290780CB-7810-6F95-D3E0-90ECB870DA20}"/>
          </ac:picMkLst>
        </pc:picChg>
        <pc:picChg chg="del">
          <ac:chgData name="Jeroen Winderix" userId="f92a703e-3aa3-4951-9263-32e5660ad341" providerId="ADAL" clId="{8768EC74-5BD8-4234-855F-29CB46AA416D}" dt="2023-04-20T13:22:01.399" v="1213" actId="478"/>
          <ac:picMkLst>
            <pc:docMk/>
            <pc:sldMk cId="601710061" sldId="374"/>
            <ac:picMk id="2050" creationId="{06B8D140-316F-BE8D-BB76-D3B8C44E41D7}"/>
          </ac:picMkLst>
        </pc:picChg>
      </pc:sldChg>
      <pc:sldChg chg="modSp mod ord">
        <pc:chgData name="Jeroen Winderix" userId="f92a703e-3aa3-4951-9263-32e5660ad341" providerId="ADAL" clId="{8768EC74-5BD8-4234-855F-29CB46AA416D}" dt="2023-04-20T13:33:27.903" v="1596" actId="20577"/>
        <pc:sldMkLst>
          <pc:docMk/>
          <pc:sldMk cId="2468245652" sldId="375"/>
        </pc:sldMkLst>
        <pc:spChg chg="mod">
          <ac:chgData name="Jeroen Winderix" userId="f92a703e-3aa3-4951-9263-32e5660ad341" providerId="ADAL" clId="{8768EC74-5BD8-4234-855F-29CB46AA416D}" dt="2023-04-20T13:33:27.903" v="1596" actId="20577"/>
          <ac:spMkLst>
            <pc:docMk/>
            <pc:sldMk cId="2468245652" sldId="375"/>
            <ac:spMk id="8" creationId="{3F3B319E-3728-8957-32A0-AFD169F65171}"/>
          </ac:spMkLst>
        </pc:spChg>
      </pc:sldChg>
      <pc:sldChg chg="addSp delSp modSp add del mod ord delAnim modAnim">
        <pc:chgData name="Jeroen Winderix" userId="f92a703e-3aa3-4951-9263-32e5660ad341" providerId="ADAL" clId="{8768EC74-5BD8-4234-855F-29CB46AA416D}" dt="2023-04-20T14:00:34.479" v="1907" actId="47"/>
        <pc:sldMkLst>
          <pc:docMk/>
          <pc:sldMk cId="16369493" sldId="376"/>
        </pc:sldMkLst>
        <pc:spChg chg="mod">
          <ac:chgData name="Jeroen Winderix" userId="f92a703e-3aa3-4951-9263-32e5660ad341" providerId="ADAL" clId="{8768EC74-5BD8-4234-855F-29CB46AA416D}" dt="2023-04-20T10:43:09.948" v="109" actId="20577"/>
          <ac:spMkLst>
            <pc:docMk/>
            <pc:sldMk cId="16369493" sldId="376"/>
            <ac:spMk id="4" creationId="{21AB7827-D0DF-4B85-847A-CC7B1EEEBF3D}"/>
          </ac:spMkLst>
        </pc:spChg>
        <pc:spChg chg="add del mod">
          <ac:chgData name="Jeroen Winderix" userId="f92a703e-3aa3-4951-9263-32e5660ad341" providerId="ADAL" clId="{8768EC74-5BD8-4234-855F-29CB46AA416D}" dt="2023-04-20T10:44:53.553" v="204" actId="478"/>
          <ac:spMkLst>
            <pc:docMk/>
            <pc:sldMk cId="16369493" sldId="376"/>
            <ac:spMk id="5" creationId="{829183D6-EFEE-39AB-F87B-060533E50BDD}"/>
          </ac:spMkLst>
        </pc:spChg>
        <pc:spChg chg="add del mod topLvl">
          <ac:chgData name="Jeroen Winderix" userId="f92a703e-3aa3-4951-9263-32e5660ad341" providerId="ADAL" clId="{8768EC74-5BD8-4234-855F-29CB46AA416D}" dt="2023-04-20T10:50:07.622" v="553" actId="478"/>
          <ac:spMkLst>
            <pc:docMk/>
            <pc:sldMk cId="16369493" sldId="376"/>
            <ac:spMk id="6" creationId="{FDADD987-EC20-E70F-3913-95283CD01E16}"/>
          </ac:spMkLst>
        </pc:spChg>
        <pc:spChg chg="add del mod">
          <ac:chgData name="Jeroen Winderix" userId="f92a703e-3aa3-4951-9263-32e5660ad341" providerId="ADAL" clId="{8768EC74-5BD8-4234-855F-29CB46AA416D}" dt="2023-04-20T10:46:14.545" v="225" actId="478"/>
          <ac:spMkLst>
            <pc:docMk/>
            <pc:sldMk cId="16369493" sldId="376"/>
            <ac:spMk id="9" creationId="{9B2BD87A-DBD3-A634-689A-BC35D9E28F89}"/>
          </ac:spMkLst>
        </pc:spChg>
        <pc:spChg chg="add mod">
          <ac:chgData name="Jeroen Winderix" userId="f92a703e-3aa3-4951-9263-32e5660ad341" providerId="ADAL" clId="{8768EC74-5BD8-4234-855F-29CB46AA416D}" dt="2023-04-20T10:47:13.604" v="306" actId="20577"/>
          <ac:spMkLst>
            <pc:docMk/>
            <pc:sldMk cId="16369493" sldId="376"/>
            <ac:spMk id="10" creationId="{D7BD517B-4E8C-CA77-2791-674472017C0C}"/>
          </ac:spMkLst>
        </pc:spChg>
        <pc:spChg chg="add mod">
          <ac:chgData name="Jeroen Winderix" userId="f92a703e-3aa3-4951-9263-32e5660ad341" providerId="ADAL" clId="{8768EC74-5BD8-4234-855F-29CB46AA416D}" dt="2023-04-20T11:01:06.237" v="940" actId="14100"/>
          <ac:spMkLst>
            <pc:docMk/>
            <pc:sldMk cId="16369493" sldId="376"/>
            <ac:spMk id="11" creationId="{89B8A881-E905-EC08-19F9-D11DDC82A06E}"/>
          </ac:spMkLst>
        </pc:spChg>
        <pc:spChg chg="add mod">
          <ac:chgData name="Jeroen Winderix" userId="f92a703e-3aa3-4951-9263-32e5660ad341" providerId="ADAL" clId="{8768EC74-5BD8-4234-855F-29CB46AA416D}" dt="2023-04-20T10:47:50.935" v="370" actId="20577"/>
          <ac:spMkLst>
            <pc:docMk/>
            <pc:sldMk cId="16369493" sldId="376"/>
            <ac:spMk id="12" creationId="{74F4BDC0-A675-BB7F-602D-2821B9A8DC65}"/>
          </ac:spMkLst>
        </pc:spChg>
        <pc:spChg chg="add mod">
          <ac:chgData name="Jeroen Winderix" userId="f92a703e-3aa3-4951-9263-32e5660ad341" providerId="ADAL" clId="{8768EC74-5BD8-4234-855F-29CB46AA416D}" dt="2023-04-20T10:59:27.235" v="834" actId="20577"/>
          <ac:spMkLst>
            <pc:docMk/>
            <pc:sldMk cId="16369493" sldId="376"/>
            <ac:spMk id="13" creationId="{9243E84E-DF56-8BAD-12DD-8FD7CE51A1AC}"/>
          </ac:spMkLst>
        </pc:spChg>
        <pc:spChg chg="add mod">
          <ac:chgData name="Jeroen Winderix" userId="f92a703e-3aa3-4951-9263-32e5660ad341" providerId="ADAL" clId="{8768EC74-5BD8-4234-855F-29CB46AA416D}" dt="2023-04-20T11:00:16.217" v="888" actId="20577"/>
          <ac:spMkLst>
            <pc:docMk/>
            <pc:sldMk cId="16369493" sldId="376"/>
            <ac:spMk id="14" creationId="{A167E57C-5709-B314-424D-74CA71FA90D4}"/>
          </ac:spMkLst>
        </pc:spChg>
        <pc:spChg chg="add mod">
          <ac:chgData name="Jeroen Winderix" userId="f92a703e-3aa3-4951-9263-32e5660ad341" providerId="ADAL" clId="{8768EC74-5BD8-4234-855F-29CB46AA416D}" dt="2023-04-20T11:00:55.189" v="938" actId="20577"/>
          <ac:spMkLst>
            <pc:docMk/>
            <pc:sldMk cId="16369493" sldId="376"/>
            <ac:spMk id="16" creationId="{C3256CFF-92C4-78AC-9D80-49CBC24E8897}"/>
          </ac:spMkLst>
        </pc:spChg>
        <pc:spChg chg="add del mod">
          <ac:chgData name="Jeroen Winderix" userId="f92a703e-3aa3-4951-9263-32e5660ad341" providerId="ADAL" clId="{8768EC74-5BD8-4234-855F-29CB46AA416D}" dt="2023-04-20T10:56:26.652" v="753" actId="478"/>
          <ac:spMkLst>
            <pc:docMk/>
            <pc:sldMk cId="16369493" sldId="376"/>
            <ac:spMk id="17" creationId="{7A07E38B-DBDF-650B-934F-8C5DFD021AB7}"/>
          </ac:spMkLst>
        </pc:spChg>
        <pc:spChg chg="del">
          <ac:chgData name="Jeroen Winderix" userId="f92a703e-3aa3-4951-9263-32e5660ad341" providerId="ADAL" clId="{8768EC74-5BD8-4234-855F-29CB46AA416D}" dt="2023-04-20T10:42:51.212" v="53" actId="478"/>
          <ac:spMkLst>
            <pc:docMk/>
            <pc:sldMk cId="16369493" sldId="376"/>
            <ac:spMk id="25" creationId="{77214320-2452-3819-02BA-200046169937}"/>
          </ac:spMkLst>
        </pc:spChg>
        <pc:spChg chg="del">
          <ac:chgData name="Jeroen Winderix" userId="f92a703e-3aa3-4951-9263-32e5660ad341" providerId="ADAL" clId="{8768EC74-5BD8-4234-855F-29CB46AA416D}" dt="2023-04-20T10:42:56.212" v="54" actId="478"/>
          <ac:spMkLst>
            <pc:docMk/>
            <pc:sldMk cId="16369493" sldId="376"/>
            <ac:spMk id="26" creationId="{7DF13803-48BD-6C3C-474C-074C4E1BE87E}"/>
          </ac:spMkLst>
        </pc:spChg>
        <pc:spChg chg="del">
          <ac:chgData name="Jeroen Winderix" userId="f92a703e-3aa3-4951-9263-32e5660ad341" providerId="ADAL" clId="{8768EC74-5BD8-4234-855F-29CB46AA416D}" dt="2023-04-20T10:42:56.212" v="54" actId="478"/>
          <ac:spMkLst>
            <pc:docMk/>
            <pc:sldMk cId="16369493" sldId="376"/>
            <ac:spMk id="27" creationId="{18EC9F29-A46F-B32D-52C0-7CF1A308D8B9}"/>
          </ac:spMkLst>
        </pc:spChg>
        <pc:spChg chg="add del mod">
          <ac:chgData name="Jeroen Winderix" userId="f92a703e-3aa3-4951-9263-32e5660ad341" providerId="ADAL" clId="{8768EC74-5BD8-4234-855F-29CB46AA416D}" dt="2023-04-20T11:00:58.165" v="939" actId="478"/>
          <ac:spMkLst>
            <pc:docMk/>
            <pc:sldMk cId="16369493" sldId="376"/>
            <ac:spMk id="28" creationId="{F884A5B9-F4EE-EE21-8AF9-F7D2AA11519D}"/>
          </ac:spMkLst>
        </pc:spChg>
        <pc:spChg chg="add mod">
          <ac:chgData name="Jeroen Winderix" userId="f92a703e-3aa3-4951-9263-32e5660ad341" providerId="ADAL" clId="{8768EC74-5BD8-4234-855F-29CB46AA416D}" dt="2023-04-20T10:55:11.809" v="693" actId="1076"/>
          <ac:spMkLst>
            <pc:docMk/>
            <pc:sldMk cId="16369493" sldId="376"/>
            <ac:spMk id="29" creationId="{05458F17-8307-0F5B-E503-DF93CAFBAC80}"/>
          </ac:spMkLst>
        </pc:spChg>
        <pc:spChg chg="add mod">
          <ac:chgData name="Jeroen Winderix" userId="f92a703e-3aa3-4951-9263-32e5660ad341" providerId="ADAL" clId="{8768EC74-5BD8-4234-855F-29CB46AA416D}" dt="2023-04-20T10:55:11.809" v="693" actId="1076"/>
          <ac:spMkLst>
            <pc:docMk/>
            <pc:sldMk cId="16369493" sldId="376"/>
            <ac:spMk id="42" creationId="{3873E83B-BE86-3C8A-ECA5-AED032CD4756}"/>
          </ac:spMkLst>
        </pc:spChg>
        <pc:spChg chg="add mod">
          <ac:chgData name="Jeroen Winderix" userId="f92a703e-3aa3-4951-9263-32e5660ad341" providerId="ADAL" clId="{8768EC74-5BD8-4234-855F-29CB46AA416D}" dt="2023-04-20T10:55:11.809" v="693" actId="1076"/>
          <ac:spMkLst>
            <pc:docMk/>
            <pc:sldMk cId="16369493" sldId="376"/>
            <ac:spMk id="44" creationId="{B9E02FA9-C79D-9356-6D45-3C4726AF4052}"/>
          </ac:spMkLst>
        </pc:spChg>
        <pc:spChg chg="mod">
          <ac:chgData name="Jeroen Winderix" userId="f92a703e-3aa3-4951-9263-32e5660ad341" providerId="ADAL" clId="{8768EC74-5BD8-4234-855F-29CB46AA416D}" dt="2023-04-20T14:00:01.781" v="1902"/>
          <ac:spMkLst>
            <pc:docMk/>
            <pc:sldMk cId="16369493" sldId="376"/>
            <ac:spMk id="49" creationId="{9DFC8712-2BB3-0155-6758-192662FDDC5F}"/>
          </ac:spMkLst>
        </pc:spChg>
        <pc:spChg chg="mod">
          <ac:chgData name="Jeroen Winderix" userId="f92a703e-3aa3-4951-9263-32e5660ad341" providerId="ADAL" clId="{8768EC74-5BD8-4234-855F-29CB46AA416D}" dt="2023-04-20T14:00:01.781" v="1902"/>
          <ac:spMkLst>
            <pc:docMk/>
            <pc:sldMk cId="16369493" sldId="376"/>
            <ac:spMk id="52" creationId="{E4D001D1-A286-62B0-EF21-C50A1FF8A748}"/>
          </ac:spMkLst>
        </pc:spChg>
        <pc:spChg chg="mod">
          <ac:chgData name="Jeroen Winderix" userId="f92a703e-3aa3-4951-9263-32e5660ad341" providerId="ADAL" clId="{8768EC74-5BD8-4234-855F-29CB46AA416D}" dt="2023-04-20T14:00:01.781" v="1902"/>
          <ac:spMkLst>
            <pc:docMk/>
            <pc:sldMk cId="16369493" sldId="376"/>
            <ac:spMk id="54" creationId="{9C4EDFD5-588D-9F02-8524-E808BE6D2976}"/>
          </ac:spMkLst>
        </pc:spChg>
        <pc:spChg chg="mod">
          <ac:chgData name="Jeroen Winderix" userId="f92a703e-3aa3-4951-9263-32e5660ad341" providerId="ADAL" clId="{8768EC74-5BD8-4234-855F-29CB46AA416D}" dt="2023-04-20T14:00:01.781" v="1902"/>
          <ac:spMkLst>
            <pc:docMk/>
            <pc:sldMk cId="16369493" sldId="376"/>
            <ac:spMk id="55" creationId="{2EF57071-2ED1-BB5C-F87F-5A12C887D2EE}"/>
          </ac:spMkLst>
        </pc:spChg>
        <pc:spChg chg="add del mod">
          <ac:chgData name="Jeroen Winderix" userId="f92a703e-3aa3-4951-9263-32e5660ad341" providerId="ADAL" clId="{8768EC74-5BD8-4234-855F-29CB46AA416D}" dt="2023-04-20T14:00:06.353" v="1905"/>
          <ac:spMkLst>
            <pc:docMk/>
            <pc:sldMk cId="16369493" sldId="376"/>
            <ac:spMk id="56" creationId="{8EEE4D75-A3ED-5AD9-2187-7E00DBB0DBEE}"/>
          </ac:spMkLst>
        </pc:spChg>
        <pc:spChg chg="add del mod">
          <ac:chgData name="Jeroen Winderix" userId="f92a703e-3aa3-4951-9263-32e5660ad341" providerId="ADAL" clId="{8768EC74-5BD8-4234-855F-29CB46AA416D}" dt="2023-04-20T14:00:06.353" v="1905"/>
          <ac:spMkLst>
            <pc:docMk/>
            <pc:sldMk cId="16369493" sldId="376"/>
            <ac:spMk id="57" creationId="{3E34A4C5-98FB-6653-4AF8-E60728A6B250}"/>
          </ac:spMkLst>
        </pc:spChg>
        <pc:spChg chg="add del mod">
          <ac:chgData name="Jeroen Winderix" userId="f92a703e-3aa3-4951-9263-32e5660ad341" providerId="ADAL" clId="{8768EC74-5BD8-4234-855F-29CB46AA416D}" dt="2023-04-20T14:00:06.353" v="1905"/>
          <ac:spMkLst>
            <pc:docMk/>
            <pc:sldMk cId="16369493" sldId="376"/>
            <ac:spMk id="58" creationId="{4FCA3EA4-E487-2BA1-D3AB-F089477AC183}"/>
          </ac:spMkLst>
        </pc:spChg>
        <pc:spChg chg="add del mod">
          <ac:chgData name="Jeroen Winderix" userId="f92a703e-3aa3-4951-9263-32e5660ad341" providerId="ADAL" clId="{8768EC74-5BD8-4234-855F-29CB46AA416D}" dt="2023-04-20T14:00:06.353" v="1905"/>
          <ac:spMkLst>
            <pc:docMk/>
            <pc:sldMk cId="16369493" sldId="376"/>
            <ac:spMk id="59" creationId="{E653AB0B-E425-2E0C-56D6-AFA26FA1F3F0}"/>
          </ac:spMkLst>
        </pc:spChg>
        <pc:spChg chg="add del mod">
          <ac:chgData name="Jeroen Winderix" userId="f92a703e-3aa3-4951-9263-32e5660ad341" providerId="ADAL" clId="{8768EC74-5BD8-4234-855F-29CB46AA416D}" dt="2023-04-20T14:00:06.353" v="1905"/>
          <ac:spMkLst>
            <pc:docMk/>
            <pc:sldMk cId="16369493" sldId="376"/>
            <ac:spMk id="1024" creationId="{12BD5122-5D2F-B714-2AD6-5E776ABDA088}"/>
          </ac:spMkLst>
        </pc:spChg>
        <pc:grpChg chg="add del mod">
          <ac:chgData name="Jeroen Winderix" userId="f92a703e-3aa3-4951-9263-32e5660ad341" providerId="ADAL" clId="{8768EC74-5BD8-4234-855F-29CB46AA416D}" dt="2023-04-20T10:50:04.909" v="552" actId="478"/>
          <ac:grpSpMkLst>
            <pc:docMk/>
            <pc:sldMk cId="16369493" sldId="376"/>
            <ac:grpSpMk id="8" creationId="{088BA789-49D2-4B76-BA7B-0401988EC50B}"/>
          </ac:grpSpMkLst>
        </pc:grpChg>
        <pc:grpChg chg="del">
          <ac:chgData name="Jeroen Winderix" userId="f92a703e-3aa3-4951-9263-32e5660ad341" providerId="ADAL" clId="{8768EC74-5BD8-4234-855F-29CB46AA416D}" dt="2023-04-20T10:42:56.212" v="54" actId="478"/>
          <ac:grpSpMkLst>
            <pc:docMk/>
            <pc:sldMk cId="16369493" sldId="376"/>
            <ac:grpSpMk id="18" creationId="{3C117C16-D025-29E4-A859-A9EA51CCE4AC}"/>
          </ac:grpSpMkLst>
        </pc:grpChg>
        <pc:grpChg chg="del">
          <ac:chgData name="Jeroen Winderix" userId="f92a703e-3aa3-4951-9263-32e5660ad341" providerId="ADAL" clId="{8768EC74-5BD8-4234-855F-29CB46AA416D}" dt="2023-04-20T10:42:59.004" v="55" actId="478"/>
          <ac:grpSpMkLst>
            <pc:docMk/>
            <pc:sldMk cId="16369493" sldId="376"/>
            <ac:grpSpMk id="19" creationId="{6AD34DD7-AECA-10ED-47A5-4BD882250F22}"/>
          </ac:grpSpMkLst>
        </pc:grpChg>
        <pc:grpChg chg="del">
          <ac:chgData name="Jeroen Winderix" userId="f92a703e-3aa3-4951-9263-32e5660ad341" providerId="ADAL" clId="{8768EC74-5BD8-4234-855F-29CB46AA416D}" dt="2023-04-20T10:42:59.004" v="55" actId="478"/>
          <ac:grpSpMkLst>
            <pc:docMk/>
            <pc:sldMk cId="16369493" sldId="376"/>
            <ac:grpSpMk id="22" creationId="{C4FB7FAE-6405-CFBE-57A7-2A5A09C09EA6}"/>
          </ac:grpSpMkLst>
        </pc:grpChg>
        <pc:grpChg chg="del">
          <ac:chgData name="Jeroen Winderix" userId="f92a703e-3aa3-4951-9263-32e5660ad341" providerId="ADAL" clId="{8768EC74-5BD8-4234-855F-29CB46AA416D}" dt="2023-04-20T10:42:51.212" v="53" actId="478"/>
          <ac:grpSpMkLst>
            <pc:docMk/>
            <pc:sldMk cId="16369493" sldId="376"/>
            <ac:grpSpMk id="40" creationId="{63BDFAB7-4549-DBC5-201B-9FDCB4E5757F}"/>
          </ac:grpSpMkLst>
        </pc:grpChg>
        <pc:grpChg chg="add mod">
          <ac:chgData name="Jeroen Winderix" userId="f92a703e-3aa3-4951-9263-32e5660ad341" providerId="ADAL" clId="{8768EC74-5BD8-4234-855F-29CB46AA416D}" dt="2023-04-20T11:02:29.589" v="948" actId="164"/>
          <ac:grpSpMkLst>
            <pc:docMk/>
            <pc:sldMk cId="16369493" sldId="376"/>
            <ac:grpSpMk id="43" creationId="{DCB4358D-D6DA-DBBD-4644-8F33F4C481F3}"/>
          </ac:grpSpMkLst>
        </pc:grpChg>
        <pc:grpChg chg="add mod">
          <ac:chgData name="Jeroen Winderix" userId="f92a703e-3aa3-4951-9263-32e5660ad341" providerId="ADAL" clId="{8768EC74-5BD8-4234-855F-29CB46AA416D}" dt="2023-04-20T11:02:29.589" v="948" actId="164"/>
          <ac:grpSpMkLst>
            <pc:docMk/>
            <pc:sldMk cId="16369493" sldId="376"/>
            <ac:grpSpMk id="45" creationId="{F04A1B5B-78A3-1E83-9B49-D9F5BDF7EF8A}"/>
          </ac:grpSpMkLst>
        </pc:grpChg>
        <pc:grpChg chg="add del mod">
          <ac:chgData name="Jeroen Winderix" userId="f92a703e-3aa3-4951-9263-32e5660ad341" providerId="ADAL" clId="{8768EC74-5BD8-4234-855F-29CB46AA416D}" dt="2023-04-20T14:00:08.594" v="1906" actId="478"/>
          <ac:grpSpMkLst>
            <pc:docMk/>
            <pc:sldMk cId="16369493" sldId="376"/>
            <ac:grpSpMk id="46" creationId="{80197FF7-6E64-075E-FF59-0B076C53ECFD}"/>
          </ac:grpSpMkLst>
        </pc:grpChg>
        <pc:grpChg chg="add del mod">
          <ac:chgData name="Jeroen Winderix" userId="f92a703e-3aa3-4951-9263-32e5660ad341" providerId="ADAL" clId="{8768EC74-5BD8-4234-855F-29CB46AA416D}" dt="2023-04-20T14:00:06.353" v="1905"/>
          <ac:grpSpMkLst>
            <pc:docMk/>
            <pc:sldMk cId="16369493" sldId="376"/>
            <ac:grpSpMk id="47" creationId="{E2767DCD-4FBA-7A7B-3C22-D0DE9A941FB6}"/>
          </ac:grpSpMkLst>
        </pc:grpChg>
        <pc:grpChg chg="add del mod">
          <ac:chgData name="Jeroen Winderix" userId="f92a703e-3aa3-4951-9263-32e5660ad341" providerId="ADAL" clId="{8768EC74-5BD8-4234-855F-29CB46AA416D}" dt="2023-04-20T14:00:06.353" v="1905"/>
          <ac:grpSpMkLst>
            <pc:docMk/>
            <pc:sldMk cId="16369493" sldId="376"/>
            <ac:grpSpMk id="50" creationId="{66313E78-3BB3-1A9A-7CC0-4C2DD00589CB}"/>
          </ac:grpSpMkLst>
        </pc:grpChg>
        <pc:grpChg chg="add del mod">
          <ac:chgData name="Jeroen Winderix" userId="f92a703e-3aa3-4951-9263-32e5660ad341" providerId="ADAL" clId="{8768EC74-5BD8-4234-855F-29CB46AA416D}" dt="2023-04-20T14:00:06.353" v="1905"/>
          <ac:grpSpMkLst>
            <pc:docMk/>
            <pc:sldMk cId="16369493" sldId="376"/>
            <ac:grpSpMk id="53" creationId="{9961D7ED-CDFA-D673-02EC-C3C55F29AF56}"/>
          </ac:grpSpMkLst>
        </pc:grpChg>
        <pc:picChg chg="add del mod topLvl">
          <ac:chgData name="Jeroen Winderix" userId="f92a703e-3aa3-4951-9263-32e5660ad341" providerId="ADAL" clId="{8768EC74-5BD8-4234-855F-29CB46AA416D}" dt="2023-04-20T10:50:04.909" v="552" actId="478"/>
          <ac:picMkLst>
            <pc:docMk/>
            <pc:sldMk cId="16369493" sldId="376"/>
            <ac:picMk id="3" creationId="{2A0BEDD2-21F5-0A7B-5614-E848BA276AAF}"/>
          </ac:picMkLst>
        </pc:picChg>
        <pc:picChg chg="add mod">
          <ac:chgData name="Jeroen Winderix" userId="f92a703e-3aa3-4951-9263-32e5660ad341" providerId="ADAL" clId="{8768EC74-5BD8-4234-855F-29CB46AA416D}" dt="2023-04-20T10:55:11.809" v="693" actId="1076"/>
          <ac:picMkLst>
            <pc:docMk/>
            <pc:sldMk cId="16369493" sldId="376"/>
            <ac:picMk id="41" creationId="{F0FA68BA-E0A3-B043-9A29-567F68A76110}"/>
          </ac:picMkLst>
        </pc:picChg>
        <pc:picChg chg="mod">
          <ac:chgData name="Jeroen Winderix" userId="f92a703e-3aa3-4951-9263-32e5660ad341" providerId="ADAL" clId="{8768EC74-5BD8-4234-855F-29CB46AA416D}" dt="2023-04-20T14:00:01.781" v="1902"/>
          <ac:picMkLst>
            <pc:docMk/>
            <pc:sldMk cId="16369493" sldId="376"/>
            <ac:picMk id="48" creationId="{A108E1FF-CDD9-3B68-4A69-9665AFD0AA88}"/>
          </ac:picMkLst>
        </pc:picChg>
        <pc:picChg chg="mod">
          <ac:chgData name="Jeroen Winderix" userId="f92a703e-3aa3-4951-9263-32e5660ad341" providerId="ADAL" clId="{8768EC74-5BD8-4234-855F-29CB46AA416D}" dt="2023-04-20T14:00:01.781" v="1902"/>
          <ac:picMkLst>
            <pc:docMk/>
            <pc:sldMk cId="16369493" sldId="376"/>
            <ac:picMk id="51" creationId="{8F45C9B6-D01E-3F46-8BDB-62208CE67EA4}"/>
          </ac:picMkLst>
        </pc:picChg>
        <pc:picChg chg="add mod">
          <ac:chgData name="Jeroen Winderix" userId="f92a703e-3aa3-4951-9263-32e5660ad341" providerId="ADAL" clId="{8768EC74-5BD8-4234-855F-29CB46AA416D}" dt="2023-04-20T11:02:29.589" v="948" actId="164"/>
          <ac:picMkLst>
            <pc:docMk/>
            <pc:sldMk cId="16369493" sldId="376"/>
            <ac:picMk id="1026" creationId="{916DCFE1-E2C9-9E1F-57F3-A763A83CC06E}"/>
          </ac:picMkLst>
        </pc:picChg>
        <pc:cxnChg chg="add del mod">
          <ac:chgData name="Jeroen Winderix" userId="f92a703e-3aa3-4951-9263-32e5660ad341" providerId="ADAL" clId="{8768EC74-5BD8-4234-855F-29CB46AA416D}" dt="2023-04-20T14:00:06.353" v="1905"/>
          <ac:cxnSpMkLst>
            <pc:docMk/>
            <pc:sldMk cId="16369493" sldId="376"/>
            <ac:cxnSpMk id="60" creationId="{13A5231D-5CBB-903F-DA33-83F99D1E6825}"/>
          </ac:cxnSpMkLst>
        </pc:cxnChg>
        <pc:cxnChg chg="add del mod">
          <ac:chgData name="Jeroen Winderix" userId="f92a703e-3aa3-4951-9263-32e5660ad341" providerId="ADAL" clId="{8768EC74-5BD8-4234-855F-29CB46AA416D}" dt="2023-04-20T14:00:06.353" v="1905"/>
          <ac:cxnSpMkLst>
            <pc:docMk/>
            <pc:sldMk cId="16369493" sldId="376"/>
            <ac:cxnSpMk id="61" creationId="{26A00C08-0A55-BD70-4031-47737EB9A90D}"/>
          </ac:cxnSpMkLst>
        </pc:cxnChg>
        <pc:cxnChg chg="add del mod">
          <ac:chgData name="Jeroen Winderix" userId="f92a703e-3aa3-4951-9263-32e5660ad341" providerId="ADAL" clId="{8768EC74-5BD8-4234-855F-29CB46AA416D}" dt="2023-04-20T14:00:06.353" v="1905"/>
          <ac:cxnSpMkLst>
            <pc:docMk/>
            <pc:sldMk cId="16369493" sldId="376"/>
            <ac:cxnSpMk id="62" creationId="{3CBC7D9B-F637-11B0-40DD-E3CEC7DD36B2}"/>
          </ac:cxnSpMkLst>
        </pc:cxnChg>
        <pc:cxnChg chg="add del mod">
          <ac:chgData name="Jeroen Winderix" userId="f92a703e-3aa3-4951-9263-32e5660ad341" providerId="ADAL" clId="{8768EC74-5BD8-4234-855F-29CB46AA416D}" dt="2023-04-20T14:00:06.353" v="1905"/>
          <ac:cxnSpMkLst>
            <pc:docMk/>
            <pc:sldMk cId="16369493" sldId="376"/>
            <ac:cxnSpMk id="63" creationId="{6007A32A-62C9-A20E-C363-2CC7A5BC240D}"/>
          </ac:cxnSpMkLst>
        </pc:cxnChg>
      </pc:sldChg>
      <pc:sldChg chg="delSp add del mod">
        <pc:chgData name="Jeroen Winderix" userId="f92a703e-3aa3-4951-9263-32e5660ad341" providerId="ADAL" clId="{8768EC74-5BD8-4234-855F-29CB46AA416D}" dt="2023-04-20T10:42:39.656" v="49" actId="47"/>
        <pc:sldMkLst>
          <pc:docMk/>
          <pc:sldMk cId="1834129686" sldId="376"/>
        </pc:sldMkLst>
        <pc:spChg chg="del">
          <ac:chgData name="Jeroen Winderix" userId="f92a703e-3aa3-4951-9263-32e5660ad341" providerId="ADAL" clId="{8768EC74-5BD8-4234-855F-29CB46AA416D}" dt="2023-04-20T10:42:34.072" v="48" actId="478"/>
          <ac:spMkLst>
            <pc:docMk/>
            <pc:sldMk cId="1834129686" sldId="376"/>
            <ac:spMk id="8" creationId="{3F3B319E-3728-8957-32A0-AFD169F65171}"/>
          </ac:spMkLst>
        </pc:spChg>
      </pc:sldChg>
      <pc:sldChg chg="addSp delSp modSp add mod ord delAnim">
        <pc:chgData name="Jeroen Winderix" userId="f92a703e-3aa3-4951-9263-32e5660ad341" providerId="ADAL" clId="{8768EC74-5BD8-4234-855F-29CB46AA416D}" dt="2023-04-21T07:29:27.968" v="1953" actId="20577"/>
        <pc:sldMkLst>
          <pc:docMk/>
          <pc:sldMk cId="4141722220" sldId="377"/>
        </pc:sldMkLst>
        <pc:spChg chg="mod">
          <ac:chgData name="Jeroen Winderix" userId="f92a703e-3aa3-4951-9263-32e5660ad341" providerId="ADAL" clId="{8768EC74-5BD8-4234-855F-29CB46AA416D}" dt="2023-04-21T07:29:27.968" v="1953" actId="20577"/>
          <ac:spMkLst>
            <pc:docMk/>
            <pc:sldMk cId="4141722220" sldId="377"/>
            <ac:spMk id="4" creationId="{21AB7827-D0DF-4B85-847A-CC7B1EEEBF3D}"/>
          </ac:spMkLst>
        </pc:spChg>
        <pc:spChg chg="del">
          <ac:chgData name="Jeroen Winderix" userId="f92a703e-3aa3-4951-9263-32e5660ad341" providerId="ADAL" clId="{8768EC74-5BD8-4234-855F-29CB46AA416D}" dt="2023-04-20T11:03:04.487" v="953" actId="478"/>
          <ac:spMkLst>
            <pc:docMk/>
            <pc:sldMk cId="4141722220" sldId="377"/>
            <ac:spMk id="10" creationId="{D7BD517B-4E8C-CA77-2791-674472017C0C}"/>
          </ac:spMkLst>
        </pc:spChg>
        <pc:spChg chg="del">
          <ac:chgData name="Jeroen Winderix" userId="f92a703e-3aa3-4951-9263-32e5660ad341" providerId="ADAL" clId="{8768EC74-5BD8-4234-855F-29CB46AA416D}" dt="2023-04-20T11:03:04.487" v="953" actId="478"/>
          <ac:spMkLst>
            <pc:docMk/>
            <pc:sldMk cId="4141722220" sldId="377"/>
            <ac:spMk id="11" creationId="{89B8A881-E905-EC08-19F9-D11DDC82A06E}"/>
          </ac:spMkLst>
        </pc:spChg>
        <pc:spChg chg="del">
          <ac:chgData name="Jeroen Winderix" userId="f92a703e-3aa3-4951-9263-32e5660ad341" providerId="ADAL" clId="{8768EC74-5BD8-4234-855F-29CB46AA416D}" dt="2023-04-20T11:03:04.487" v="953" actId="478"/>
          <ac:spMkLst>
            <pc:docMk/>
            <pc:sldMk cId="4141722220" sldId="377"/>
            <ac:spMk id="12" creationId="{74F4BDC0-A675-BB7F-602D-2821B9A8DC65}"/>
          </ac:spMkLst>
        </pc:spChg>
        <pc:spChg chg="del">
          <ac:chgData name="Jeroen Winderix" userId="f92a703e-3aa3-4951-9263-32e5660ad341" providerId="ADAL" clId="{8768EC74-5BD8-4234-855F-29CB46AA416D}" dt="2023-04-20T11:03:04.487" v="953" actId="478"/>
          <ac:spMkLst>
            <pc:docMk/>
            <pc:sldMk cId="4141722220" sldId="377"/>
            <ac:spMk id="13" creationId="{9243E84E-DF56-8BAD-12DD-8FD7CE51A1AC}"/>
          </ac:spMkLst>
        </pc:spChg>
        <pc:spChg chg="del">
          <ac:chgData name="Jeroen Winderix" userId="f92a703e-3aa3-4951-9263-32e5660ad341" providerId="ADAL" clId="{8768EC74-5BD8-4234-855F-29CB46AA416D}" dt="2023-04-20T11:03:04.487" v="953" actId="478"/>
          <ac:spMkLst>
            <pc:docMk/>
            <pc:sldMk cId="4141722220" sldId="377"/>
            <ac:spMk id="14" creationId="{A167E57C-5709-B314-424D-74CA71FA90D4}"/>
          </ac:spMkLst>
        </pc:spChg>
        <pc:spChg chg="add del mod topLvl">
          <ac:chgData name="Jeroen Winderix" userId="f92a703e-3aa3-4951-9263-32e5660ad341" providerId="ADAL" clId="{8768EC74-5BD8-4234-855F-29CB46AA416D}" dt="2023-04-20T13:27:14.922" v="1440" actId="478"/>
          <ac:spMkLst>
            <pc:docMk/>
            <pc:sldMk cId="4141722220" sldId="377"/>
            <ac:spMk id="15" creationId="{71984E8E-83BC-5FE7-07F8-0A4E240DC553}"/>
          </ac:spMkLst>
        </pc:spChg>
        <pc:spChg chg="del">
          <ac:chgData name="Jeroen Winderix" userId="f92a703e-3aa3-4951-9263-32e5660ad341" providerId="ADAL" clId="{8768EC74-5BD8-4234-855F-29CB46AA416D}" dt="2023-04-20T11:03:04.487" v="953" actId="478"/>
          <ac:spMkLst>
            <pc:docMk/>
            <pc:sldMk cId="4141722220" sldId="377"/>
            <ac:spMk id="16" creationId="{C3256CFF-92C4-78AC-9D80-49CBC24E8897}"/>
          </ac:spMkLst>
        </pc:spChg>
        <pc:spChg chg="del">
          <ac:chgData name="Jeroen Winderix" userId="f92a703e-3aa3-4951-9263-32e5660ad341" providerId="ADAL" clId="{8768EC74-5BD8-4234-855F-29CB46AA416D}" dt="2023-04-20T11:03:04.487" v="953" actId="478"/>
          <ac:spMkLst>
            <pc:docMk/>
            <pc:sldMk cId="4141722220" sldId="377"/>
            <ac:spMk id="17" creationId="{7A07E38B-DBDF-650B-934F-8C5DFD021AB7}"/>
          </ac:spMkLst>
        </pc:spChg>
        <pc:spChg chg="add del mod">
          <ac:chgData name="Jeroen Winderix" userId="f92a703e-3aa3-4951-9263-32e5660ad341" providerId="ADAL" clId="{8768EC74-5BD8-4234-855F-29CB46AA416D}" dt="2023-04-20T13:27:14.922" v="1440" actId="478"/>
          <ac:spMkLst>
            <pc:docMk/>
            <pc:sldMk cId="4141722220" sldId="377"/>
            <ac:spMk id="25" creationId="{0E04C213-C661-DC22-E774-A66A656B6B7B}"/>
          </ac:spMkLst>
        </pc:spChg>
        <pc:spChg chg="add del mod">
          <ac:chgData name="Jeroen Winderix" userId="f92a703e-3aa3-4951-9263-32e5660ad341" providerId="ADAL" clId="{8768EC74-5BD8-4234-855F-29CB46AA416D}" dt="2023-04-20T13:27:14.922" v="1440" actId="478"/>
          <ac:spMkLst>
            <pc:docMk/>
            <pc:sldMk cId="4141722220" sldId="377"/>
            <ac:spMk id="26" creationId="{012676C4-A009-2015-7800-3747F04E30F6}"/>
          </ac:spMkLst>
        </pc:spChg>
        <pc:spChg chg="add del mod">
          <ac:chgData name="Jeroen Winderix" userId="f92a703e-3aa3-4951-9263-32e5660ad341" providerId="ADAL" clId="{8768EC74-5BD8-4234-855F-29CB46AA416D}" dt="2023-04-20T11:18:14.219" v="1141" actId="478"/>
          <ac:spMkLst>
            <pc:docMk/>
            <pc:sldMk cId="4141722220" sldId="377"/>
            <ac:spMk id="27" creationId="{6B8B8333-3B90-F3B2-C4C9-7E7F8C646AF2}"/>
          </ac:spMkLst>
        </pc:spChg>
        <pc:spChg chg="del">
          <ac:chgData name="Jeroen Winderix" userId="f92a703e-3aa3-4951-9263-32e5660ad341" providerId="ADAL" clId="{8768EC74-5BD8-4234-855F-29CB46AA416D}" dt="2023-04-20T11:03:04.487" v="953" actId="478"/>
          <ac:spMkLst>
            <pc:docMk/>
            <pc:sldMk cId="4141722220" sldId="377"/>
            <ac:spMk id="28" creationId="{F884A5B9-F4EE-EE21-8AF9-F7D2AA11519D}"/>
          </ac:spMkLst>
        </pc:spChg>
        <pc:spChg chg="add del mod">
          <ac:chgData name="Jeroen Winderix" userId="f92a703e-3aa3-4951-9263-32e5660ad341" providerId="ADAL" clId="{8768EC74-5BD8-4234-855F-29CB46AA416D}" dt="2023-04-20T11:17:02.002" v="1055"/>
          <ac:spMkLst>
            <pc:docMk/>
            <pc:sldMk cId="4141722220" sldId="377"/>
            <ac:spMk id="29" creationId="{BA6746D3-6407-7DD2-28B6-97EBC3BA740B}"/>
          </ac:spMkLst>
        </pc:spChg>
        <pc:spChg chg="mod">
          <ac:chgData name="Jeroen Winderix" userId="f92a703e-3aa3-4951-9263-32e5660ad341" providerId="ADAL" clId="{8768EC74-5BD8-4234-855F-29CB46AA416D}" dt="2023-04-20T11:18:46.331" v="1184" actId="20577"/>
          <ac:spMkLst>
            <pc:docMk/>
            <pc:sldMk cId="4141722220" sldId="377"/>
            <ac:spMk id="32" creationId="{D6D84D77-AC56-44A4-B178-19CF1931A5CB}"/>
          </ac:spMkLst>
        </pc:spChg>
        <pc:spChg chg="add del mod">
          <ac:chgData name="Jeroen Winderix" userId="f92a703e-3aa3-4951-9263-32e5660ad341" providerId="ADAL" clId="{8768EC74-5BD8-4234-855F-29CB46AA416D}" dt="2023-04-20T13:21:33.818" v="1208" actId="478"/>
          <ac:spMkLst>
            <pc:docMk/>
            <pc:sldMk cId="4141722220" sldId="377"/>
            <ac:spMk id="33" creationId="{8AC1A30C-1C7F-E4C1-9AF6-E81E47EBB8AD}"/>
          </ac:spMkLst>
        </pc:spChg>
        <pc:spChg chg="add del mod">
          <ac:chgData name="Jeroen Winderix" userId="f92a703e-3aa3-4951-9263-32e5660ad341" providerId="ADAL" clId="{8768EC74-5BD8-4234-855F-29CB46AA416D}" dt="2023-04-20T13:21:33.818" v="1208" actId="478"/>
          <ac:spMkLst>
            <pc:docMk/>
            <pc:sldMk cId="4141722220" sldId="377"/>
            <ac:spMk id="34" creationId="{C42DF10E-6407-254F-4AE2-1EEDB9FE492C}"/>
          </ac:spMkLst>
        </pc:spChg>
        <pc:spChg chg="add del mod">
          <ac:chgData name="Jeroen Winderix" userId="f92a703e-3aa3-4951-9263-32e5660ad341" providerId="ADAL" clId="{8768EC74-5BD8-4234-855F-29CB46AA416D}" dt="2023-04-20T13:21:28.953" v="1207" actId="478"/>
          <ac:spMkLst>
            <pc:docMk/>
            <pc:sldMk cId="4141722220" sldId="377"/>
            <ac:spMk id="35" creationId="{C95CF9BA-FCC9-FE5C-19FF-43B94FB05F4A}"/>
          </ac:spMkLst>
        </pc:spChg>
        <pc:spChg chg="add del mod">
          <ac:chgData name="Jeroen Winderix" userId="f92a703e-3aa3-4951-9263-32e5660ad341" providerId="ADAL" clId="{8768EC74-5BD8-4234-855F-29CB46AA416D}" dt="2023-04-20T13:21:28.953" v="1207" actId="478"/>
          <ac:spMkLst>
            <pc:docMk/>
            <pc:sldMk cId="4141722220" sldId="377"/>
            <ac:spMk id="36" creationId="{19F89871-258C-C83D-FB1D-F325E851D126}"/>
          </ac:spMkLst>
        </pc:spChg>
        <pc:grpChg chg="del mod">
          <ac:chgData name="Jeroen Winderix" userId="f92a703e-3aa3-4951-9263-32e5660ad341" providerId="ADAL" clId="{8768EC74-5BD8-4234-855F-29CB46AA416D}" dt="2023-04-20T13:27:14.922" v="1440" actId="478"/>
          <ac:grpSpMkLst>
            <pc:docMk/>
            <pc:sldMk cId="4141722220" sldId="377"/>
            <ac:grpSpMk id="8" creationId="{088BA789-49D2-4B76-BA7B-0401988EC50B}"/>
          </ac:grpSpMkLst>
        </pc:grpChg>
        <pc:grpChg chg="add del mod">
          <ac:chgData name="Jeroen Winderix" userId="f92a703e-3aa3-4951-9263-32e5660ad341" providerId="ADAL" clId="{8768EC74-5BD8-4234-855F-29CB46AA416D}" dt="2023-04-20T11:14:06.042" v="1035" actId="165"/>
          <ac:grpSpMkLst>
            <pc:docMk/>
            <pc:sldMk cId="4141722220" sldId="377"/>
            <ac:grpSpMk id="18" creationId="{920FCB24-3A20-4912-AF33-C5097C864019}"/>
          </ac:grpSpMkLst>
        </pc:grpChg>
        <pc:grpChg chg="add del mod">
          <ac:chgData name="Jeroen Winderix" userId="f92a703e-3aa3-4951-9263-32e5660ad341" providerId="ADAL" clId="{8768EC74-5BD8-4234-855F-29CB46AA416D}" dt="2023-04-20T13:21:26.964" v="1206" actId="478"/>
          <ac:grpSpMkLst>
            <pc:docMk/>
            <pc:sldMk cId="4141722220" sldId="377"/>
            <ac:grpSpMk id="30" creationId="{F31D64B2-EDCB-59D3-107F-10931D8C2A2F}"/>
          </ac:grpSpMkLst>
        </pc:grpChg>
        <pc:picChg chg="add del mod topLvl">
          <ac:chgData name="Jeroen Winderix" userId="f92a703e-3aa3-4951-9263-32e5660ad341" providerId="ADAL" clId="{8768EC74-5BD8-4234-855F-29CB46AA416D}" dt="2023-04-20T13:27:14.922" v="1440" actId="478"/>
          <ac:picMkLst>
            <pc:docMk/>
            <pc:sldMk cId="4141722220" sldId="377"/>
            <ac:picMk id="5" creationId="{8DDF2BDD-0C9E-7BDA-7066-A4E046BD2555}"/>
          </ac:picMkLst>
        </pc:picChg>
        <pc:picChg chg="add del mod">
          <ac:chgData name="Jeroen Winderix" userId="f92a703e-3aa3-4951-9263-32e5660ad341" providerId="ADAL" clId="{8768EC74-5BD8-4234-855F-29CB46AA416D}" dt="2023-04-20T11:10:47.475" v="966" actId="478"/>
          <ac:picMkLst>
            <pc:docMk/>
            <pc:sldMk cId="4141722220" sldId="377"/>
            <ac:picMk id="9" creationId="{B7F57CBE-B753-D4CC-C4BD-1620AAF16AA9}"/>
          </ac:picMkLst>
        </pc:picChg>
        <pc:picChg chg="mod">
          <ac:chgData name="Jeroen Winderix" userId="f92a703e-3aa3-4951-9263-32e5660ad341" providerId="ADAL" clId="{8768EC74-5BD8-4234-855F-29CB46AA416D}" dt="2023-04-20T11:17:36.765" v="1070"/>
          <ac:picMkLst>
            <pc:docMk/>
            <pc:sldMk cId="4141722220" sldId="377"/>
            <ac:picMk id="31" creationId="{D50E7D3F-34EA-3119-CBD9-4EED26AC327B}"/>
          </ac:picMkLst>
        </pc:picChg>
        <pc:picChg chg="del">
          <ac:chgData name="Jeroen Winderix" userId="f92a703e-3aa3-4951-9263-32e5660ad341" providerId="ADAL" clId="{8768EC74-5BD8-4234-855F-29CB46AA416D}" dt="2023-04-20T11:03:09.183" v="955" actId="478"/>
          <ac:picMkLst>
            <pc:docMk/>
            <pc:sldMk cId="4141722220" sldId="377"/>
            <ac:picMk id="1026" creationId="{916DCFE1-E2C9-9E1F-57F3-A763A83CC06E}"/>
          </ac:picMkLst>
        </pc:picChg>
        <pc:picChg chg="add del mod">
          <ac:chgData name="Jeroen Winderix" userId="f92a703e-3aa3-4951-9263-32e5660ad341" providerId="ADAL" clId="{8768EC74-5BD8-4234-855F-29CB46AA416D}" dt="2023-04-20T13:27:22.576" v="1443" actId="478"/>
          <ac:picMkLst>
            <pc:docMk/>
            <pc:sldMk cId="4141722220" sldId="377"/>
            <ac:picMk id="5122" creationId="{4566FA0C-9C3D-214A-5094-ABCEC7F2D98B}"/>
          </ac:picMkLst>
        </pc:picChg>
        <pc:picChg chg="add mod">
          <ac:chgData name="Jeroen Winderix" userId="f92a703e-3aa3-4951-9263-32e5660ad341" providerId="ADAL" clId="{8768EC74-5BD8-4234-855F-29CB46AA416D}" dt="2023-04-20T13:28:16.979" v="1446" actId="1076"/>
          <ac:picMkLst>
            <pc:docMk/>
            <pc:sldMk cId="4141722220" sldId="377"/>
            <ac:picMk id="5124" creationId="{7EFB55BB-632C-0F31-65B8-DB38B6660006}"/>
          </ac:picMkLst>
        </pc:picChg>
        <pc:cxnChg chg="add del mod">
          <ac:chgData name="Jeroen Winderix" userId="f92a703e-3aa3-4951-9263-32e5660ad341" providerId="ADAL" clId="{8768EC74-5BD8-4234-855F-29CB46AA416D}" dt="2023-04-20T11:13:23.127" v="1025" actId="478"/>
          <ac:cxnSpMkLst>
            <pc:docMk/>
            <pc:sldMk cId="4141722220" sldId="377"/>
            <ac:cxnSpMk id="20" creationId="{709AD3C9-9A1A-25A0-9756-2D4A7CA567F1}"/>
          </ac:cxnSpMkLst>
        </pc:cxnChg>
      </pc:sldChg>
      <pc:sldChg chg="addSp delSp modSp add mod ord modAnim modNotesTx">
        <pc:chgData name="Jeroen Winderix" userId="f92a703e-3aa3-4951-9263-32e5660ad341" providerId="ADAL" clId="{8768EC74-5BD8-4234-855F-29CB46AA416D}" dt="2023-04-24T09:24:01.693" v="2393" actId="14100"/>
        <pc:sldMkLst>
          <pc:docMk/>
          <pc:sldMk cId="2943797172" sldId="378"/>
        </pc:sldMkLst>
        <pc:spChg chg="mod">
          <ac:chgData name="Jeroen Winderix" userId="f92a703e-3aa3-4951-9263-32e5660ad341" providerId="ADAL" clId="{8768EC74-5BD8-4234-855F-29CB46AA416D}" dt="2023-04-21T07:31:27.787" v="1984"/>
          <ac:spMkLst>
            <pc:docMk/>
            <pc:sldMk cId="2943797172" sldId="378"/>
            <ac:spMk id="4" creationId="{21AB7827-D0DF-4B85-847A-CC7B1EEEBF3D}"/>
          </ac:spMkLst>
        </pc:spChg>
        <pc:spChg chg="add mod">
          <ac:chgData name="Jeroen Winderix" userId="f92a703e-3aa3-4951-9263-32e5660ad341" providerId="ADAL" clId="{8768EC74-5BD8-4234-855F-29CB46AA416D}" dt="2023-04-21T07:15:19.665" v="1908" actId="1076"/>
          <ac:spMkLst>
            <pc:docMk/>
            <pc:sldMk cId="2943797172" sldId="378"/>
            <ac:spMk id="10" creationId="{1E21F0F2-0A71-CDA8-BFE1-AFD76D146388}"/>
          </ac:spMkLst>
        </pc:spChg>
        <pc:spChg chg="add mod">
          <ac:chgData name="Jeroen Winderix" userId="f92a703e-3aa3-4951-9263-32e5660ad341" providerId="ADAL" clId="{8768EC74-5BD8-4234-855F-29CB46AA416D}" dt="2023-04-21T07:15:19.665" v="1908" actId="1076"/>
          <ac:spMkLst>
            <pc:docMk/>
            <pc:sldMk cId="2943797172" sldId="378"/>
            <ac:spMk id="11" creationId="{DBC5A61F-EF2C-F9B6-D0B8-15F955AA80DA}"/>
          </ac:spMkLst>
        </pc:spChg>
        <pc:spChg chg="add mod">
          <ac:chgData name="Jeroen Winderix" userId="f92a703e-3aa3-4951-9263-32e5660ad341" providerId="ADAL" clId="{8768EC74-5BD8-4234-855F-29CB46AA416D}" dt="2023-04-21T07:15:19.665" v="1908" actId="1076"/>
          <ac:spMkLst>
            <pc:docMk/>
            <pc:sldMk cId="2943797172" sldId="378"/>
            <ac:spMk id="12" creationId="{E0A197A3-80D0-90AE-C417-F3A9E344EB95}"/>
          </ac:spMkLst>
        </pc:spChg>
        <pc:spChg chg="mod">
          <ac:chgData name="Jeroen Winderix" userId="f92a703e-3aa3-4951-9263-32e5660ad341" providerId="ADAL" clId="{8768EC74-5BD8-4234-855F-29CB46AA416D}" dt="2023-04-20T13:41:17.867" v="1703" actId="164"/>
          <ac:spMkLst>
            <pc:docMk/>
            <pc:sldMk cId="2943797172" sldId="378"/>
            <ac:spMk id="15" creationId="{71984E8E-83BC-5FE7-07F8-0A4E240DC553}"/>
          </ac:spMkLst>
        </pc:spChg>
        <pc:spChg chg="add del">
          <ac:chgData name="Jeroen Winderix" userId="f92a703e-3aa3-4951-9263-32e5660ad341" providerId="ADAL" clId="{8768EC74-5BD8-4234-855F-29CB46AA416D}" dt="2023-04-20T13:51:36.959" v="1797" actId="478"/>
          <ac:spMkLst>
            <pc:docMk/>
            <pc:sldMk cId="2943797172" sldId="378"/>
            <ac:spMk id="16" creationId="{9C907FA9-A640-FEB9-878D-58EBBC172BB9}"/>
          </ac:spMkLst>
        </pc:spChg>
        <pc:spChg chg="add mod">
          <ac:chgData name="Jeroen Winderix" userId="f92a703e-3aa3-4951-9263-32e5660ad341" providerId="ADAL" clId="{8768EC74-5BD8-4234-855F-29CB46AA416D}" dt="2023-04-21T07:15:19.665" v="1908" actId="1076"/>
          <ac:spMkLst>
            <pc:docMk/>
            <pc:sldMk cId="2943797172" sldId="378"/>
            <ac:spMk id="17" creationId="{95F1C7A3-4B8A-07D5-2E16-9697F2F659FF}"/>
          </ac:spMkLst>
        </pc:spChg>
        <pc:spChg chg="del">
          <ac:chgData name="Jeroen Winderix" userId="f92a703e-3aa3-4951-9263-32e5660ad341" providerId="ADAL" clId="{8768EC74-5BD8-4234-855F-29CB46AA416D}" dt="2023-04-20T13:41:04.970" v="1700" actId="478"/>
          <ac:spMkLst>
            <pc:docMk/>
            <pc:sldMk cId="2943797172" sldId="378"/>
            <ac:spMk id="25" creationId="{0E04C213-C661-DC22-E774-A66A656B6B7B}"/>
          </ac:spMkLst>
        </pc:spChg>
        <pc:spChg chg="del">
          <ac:chgData name="Jeroen Winderix" userId="f92a703e-3aa3-4951-9263-32e5660ad341" providerId="ADAL" clId="{8768EC74-5BD8-4234-855F-29CB46AA416D}" dt="2023-04-20T13:41:08.221" v="1701" actId="478"/>
          <ac:spMkLst>
            <pc:docMk/>
            <pc:sldMk cId="2943797172" sldId="378"/>
            <ac:spMk id="26" creationId="{012676C4-A009-2015-7800-3747F04E30F6}"/>
          </ac:spMkLst>
        </pc:spChg>
        <pc:spChg chg="mod">
          <ac:chgData name="Jeroen Winderix" userId="f92a703e-3aa3-4951-9263-32e5660ad341" providerId="ADAL" clId="{8768EC74-5BD8-4234-855F-29CB46AA416D}" dt="2023-04-20T13:41:36.693" v="1708" actId="164"/>
          <ac:spMkLst>
            <pc:docMk/>
            <pc:sldMk cId="2943797172" sldId="378"/>
            <ac:spMk id="33" creationId="{8AC1A30C-1C7F-E4C1-9AF6-E81E47EBB8AD}"/>
          </ac:spMkLst>
        </pc:spChg>
        <pc:spChg chg="mod">
          <ac:chgData name="Jeroen Winderix" userId="f92a703e-3aa3-4951-9263-32e5660ad341" providerId="ADAL" clId="{8768EC74-5BD8-4234-855F-29CB46AA416D}" dt="2023-04-20T13:41:36.693" v="1708" actId="164"/>
          <ac:spMkLst>
            <pc:docMk/>
            <pc:sldMk cId="2943797172" sldId="378"/>
            <ac:spMk id="34" creationId="{C42DF10E-6407-254F-4AE2-1EEDB9FE492C}"/>
          </ac:spMkLst>
        </pc:spChg>
        <pc:spChg chg="mod">
          <ac:chgData name="Jeroen Winderix" userId="f92a703e-3aa3-4951-9263-32e5660ad341" providerId="ADAL" clId="{8768EC74-5BD8-4234-855F-29CB46AA416D}" dt="2023-04-20T13:42:00.258" v="1711" actId="164"/>
          <ac:spMkLst>
            <pc:docMk/>
            <pc:sldMk cId="2943797172" sldId="378"/>
            <ac:spMk id="35" creationId="{C95CF9BA-FCC9-FE5C-19FF-43B94FB05F4A}"/>
          </ac:spMkLst>
        </pc:spChg>
        <pc:spChg chg="mod">
          <ac:chgData name="Jeroen Winderix" userId="f92a703e-3aa3-4951-9263-32e5660ad341" providerId="ADAL" clId="{8768EC74-5BD8-4234-855F-29CB46AA416D}" dt="2023-04-20T13:42:00.258" v="1711" actId="164"/>
          <ac:spMkLst>
            <pc:docMk/>
            <pc:sldMk cId="2943797172" sldId="378"/>
            <ac:spMk id="36" creationId="{19F89871-258C-C83D-FB1D-F325E851D126}"/>
          </ac:spMkLst>
        </pc:spChg>
        <pc:spChg chg="add del mod">
          <ac:chgData name="Jeroen Winderix" userId="f92a703e-3aa3-4951-9263-32e5660ad341" providerId="ADAL" clId="{8768EC74-5BD8-4234-855F-29CB46AA416D}" dt="2023-04-21T07:15:19.665" v="1908" actId="1076"/>
          <ac:spMkLst>
            <pc:docMk/>
            <pc:sldMk cId="2943797172" sldId="378"/>
            <ac:spMk id="78" creationId="{BADB2C99-F8C9-07E7-CFB9-CBBF6F01DB51}"/>
          </ac:spMkLst>
        </pc:spChg>
        <pc:spChg chg="add mod">
          <ac:chgData name="Jeroen Winderix" userId="f92a703e-3aa3-4951-9263-32e5660ad341" providerId="ADAL" clId="{8768EC74-5BD8-4234-855F-29CB46AA416D}" dt="2023-04-24T09:23:58.346" v="2392" actId="1076"/>
          <ac:spMkLst>
            <pc:docMk/>
            <pc:sldMk cId="2943797172" sldId="378"/>
            <ac:spMk id="88" creationId="{0CDC8E72-F2BC-9A36-3C9B-CB5B803E8FCF}"/>
          </ac:spMkLst>
        </pc:spChg>
        <pc:spChg chg="add mod">
          <ac:chgData name="Jeroen Winderix" userId="f92a703e-3aa3-4951-9263-32e5660ad341" providerId="ADAL" clId="{8768EC74-5BD8-4234-855F-29CB46AA416D}" dt="2023-04-24T08:52:17.360" v="2386" actId="1076"/>
          <ac:spMkLst>
            <pc:docMk/>
            <pc:sldMk cId="2943797172" sldId="378"/>
            <ac:spMk id="89" creationId="{C01ADB5A-55CC-56D9-3849-37CAD1265E78}"/>
          </ac:spMkLst>
        </pc:spChg>
        <pc:grpChg chg="add mod">
          <ac:chgData name="Jeroen Winderix" userId="f92a703e-3aa3-4951-9263-32e5660ad341" providerId="ADAL" clId="{8768EC74-5BD8-4234-855F-29CB46AA416D}" dt="2023-04-21T07:15:19.665" v="1908" actId="1076"/>
          <ac:grpSpMkLst>
            <pc:docMk/>
            <pc:sldMk cId="2943797172" sldId="378"/>
            <ac:grpSpMk id="2" creationId="{43DE0AC5-6E60-9E47-D4BB-7A7B291DA31E}"/>
          </ac:grpSpMkLst>
        </pc:grpChg>
        <pc:grpChg chg="add mod">
          <ac:chgData name="Jeroen Winderix" userId="f92a703e-3aa3-4951-9263-32e5660ad341" providerId="ADAL" clId="{8768EC74-5BD8-4234-855F-29CB46AA416D}" dt="2023-04-21T07:15:19.665" v="1908" actId="1076"/>
          <ac:grpSpMkLst>
            <pc:docMk/>
            <pc:sldMk cId="2943797172" sldId="378"/>
            <ac:grpSpMk id="7" creationId="{E2B08AF7-D583-68BE-2C78-E2C0F8BBB378}"/>
          </ac:grpSpMkLst>
        </pc:grpChg>
        <pc:grpChg chg="del">
          <ac:chgData name="Jeroen Winderix" userId="f92a703e-3aa3-4951-9263-32e5660ad341" providerId="ADAL" clId="{8768EC74-5BD8-4234-855F-29CB46AA416D}" dt="2023-04-20T13:41:10.586" v="1702" actId="478"/>
          <ac:grpSpMkLst>
            <pc:docMk/>
            <pc:sldMk cId="2943797172" sldId="378"/>
            <ac:grpSpMk id="8" creationId="{088BA789-49D2-4B76-BA7B-0401988EC50B}"/>
          </ac:grpSpMkLst>
        </pc:grpChg>
        <pc:grpChg chg="add del mod">
          <ac:chgData name="Jeroen Winderix" userId="f92a703e-3aa3-4951-9263-32e5660ad341" providerId="ADAL" clId="{8768EC74-5BD8-4234-855F-29CB46AA416D}" dt="2023-04-20T13:50:34.696" v="1788" actId="478"/>
          <ac:grpSpMkLst>
            <pc:docMk/>
            <pc:sldMk cId="2943797172" sldId="378"/>
            <ac:grpSpMk id="9" creationId="{55B1CF13-A140-1539-DA55-D9EBDF6F8721}"/>
          </ac:grpSpMkLst>
        </pc:grpChg>
        <pc:grpChg chg="mod">
          <ac:chgData name="Jeroen Winderix" userId="f92a703e-3aa3-4951-9263-32e5660ad341" providerId="ADAL" clId="{8768EC74-5BD8-4234-855F-29CB46AA416D}" dt="2023-04-21T07:15:19.665" v="1908" actId="1076"/>
          <ac:grpSpMkLst>
            <pc:docMk/>
            <pc:sldMk cId="2943797172" sldId="378"/>
            <ac:grpSpMk id="30" creationId="{F31D64B2-EDCB-59D3-107F-10931D8C2A2F}"/>
          </ac:grpSpMkLst>
        </pc:grpChg>
        <pc:picChg chg="mod">
          <ac:chgData name="Jeroen Winderix" userId="f92a703e-3aa3-4951-9263-32e5660ad341" providerId="ADAL" clId="{8768EC74-5BD8-4234-855F-29CB46AA416D}" dt="2023-04-20T13:41:17.867" v="1703" actId="164"/>
          <ac:picMkLst>
            <pc:docMk/>
            <pc:sldMk cId="2943797172" sldId="378"/>
            <ac:picMk id="5" creationId="{8DDF2BDD-0C9E-7BDA-7066-A4E046BD2555}"/>
          </ac:picMkLst>
        </pc:picChg>
        <pc:cxnChg chg="add del mod">
          <ac:chgData name="Jeroen Winderix" userId="f92a703e-3aa3-4951-9263-32e5660ad341" providerId="ADAL" clId="{8768EC74-5BD8-4234-855F-29CB46AA416D}" dt="2023-04-20T13:51:07.138" v="1793" actId="478"/>
          <ac:cxnSpMkLst>
            <pc:docMk/>
            <pc:sldMk cId="2943797172" sldId="378"/>
            <ac:cxnSpMk id="14" creationId="{AEC5BAF5-8506-329F-C8FF-55F641FF52D0}"/>
          </ac:cxnSpMkLst>
        </pc:cxnChg>
        <pc:cxnChg chg="add mod">
          <ac:chgData name="Jeroen Winderix" userId="f92a703e-3aa3-4951-9263-32e5660ad341" providerId="ADAL" clId="{8768EC74-5BD8-4234-855F-29CB46AA416D}" dt="2023-04-24T09:24:01.693" v="2393" actId="14100"/>
          <ac:cxnSpMkLst>
            <pc:docMk/>
            <pc:sldMk cId="2943797172" sldId="378"/>
            <ac:cxnSpMk id="19" creationId="{3E957D7C-AAAC-9E8B-9723-A54FC50194A4}"/>
          </ac:cxnSpMkLst>
        </pc:cxnChg>
        <pc:cxnChg chg="add mod">
          <ac:chgData name="Jeroen Winderix" userId="f92a703e-3aa3-4951-9263-32e5660ad341" providerId="ADAL" clId="{8768EC74-5BD8-4234-855F-29CB46AA416D}" dt="2023-04-21T07:15:19.665" v="1908" actId="1076"/>
          <ac:cxnSpMkLst>
            <pc:docMk/>
            <pc:sldMk cId="2943797172" sldId="378"/>
            <ac:cxnSpMk id="20" creationId="{81EFF07A-D73F-C6F0-027E-DD160134A90B}"/>
          </ac:cxnSpMkLst>
        </pc:cxnChg>
        <pc:cxnChg chg="add mod">
          <ac:chgData name="Jeroen Winderix" userId="f92a703e-3aa3-4951-9263-32e5660ad341" providerId="ADAL" clId="{8768EC74-5BD8-4234-855F-29CB46AA416D}" dt="2023-04-21T07:15:19.665" v="1908" actId="1076"/>
          <ac:cxnSpMkLst>
            <pc:docMk/>
            <pc:sldMk cId="2943797172" sldId="378"/>
            <ac:cxnSpMk id="29" creationId="{66F46427-6206-A6D3-C0CB-91FD449ADEA0}"/>
          </ac:cxnSpMkLst>
        </pc:cxnChg>
        <pc:cxnChg chg="add del mod">
          <ac:chgData name="Jeroen Winderix" userId="f92a703e-3aa3-4951-9263-32e5660ad341" providerId="ADAL" clId="{8768EC74-5BD8-4234-855F-29CB46AA416D}" dt="2023-04-21T07:15:19.665" v="1908" actId="1076"/>
          <ac:cxnSpMkLst>
            <pc:docMk/>
            <pc:sldMk cId="2943797172" sldId="378"/>
            <ac:cxnSpMk id="40" creationId="{C25E0E0E-65AA-E228-A5B6-B34853E51BD2}"/>
          </ac:cxnSpMkLst>
        </pc:cxnChg>
      </pc:sldChg>
      <pc:sldChg chg="addSp delSp modSp add mod ord addAnim delAnim modAnim">
        <pc:chgData name="Jeroen Winderix" userId="f92a703e-3aa3-4951-9263-32e5660ad341" providerId="ADAL" clId="{8768EC74-5BD8-4234-855F-29CB46AA416D}" dt="2023-04-20T13:31:51" v="1556" actId="21"/>
        <pc:sldMkLst>
          <pc:docMk/>
          <pc:sldMk cId="3717333351" sldId="379"/>
        </pc:sldMkLst>
        <pc:spChg chg="mod">
          <ac:chgData name="Jeroen Winderix" userId="f92a703e-3aa3-4951-9263-32e5660ad341" providerId="ADAL" clId="{8768EC74-5BD8-4234-855F-29CB46AA416D}" dt="2023-04-20T13:30:10.486" v="1545" actId="20577"/>
          <ac:spMkLst>
            <pc:docMk/>
            <pc:sldMk cId="3717333351" sldId="379"/>
            <ac:spMk id="4" creationId="{21AB7827-D0DF-4B85-847A-CC7B1EEEBF3D}"/>
          </ac:spMkLst>
        </pc:spChg>
        <pc:spChg chg="mod">
          <ac:chgData name="Jeroen Winderix" userId="f92a703e-3aa3-4951-9263-32e5660ad341" providerId="ADAL" clId="{8768EC74-5BD8-4234-855F-29CB46AA416D}" dt="2023-04-20T13:25:48.633" v="1438"/>
          <ac:spMkLst>
            <pc:docMk/>
            <pc:sldMk cId="3717333351" sldId="379"/>
            <ac:spMk id="5" creationId="{479A3ED9-E9DA-1875-3EF5-1BD4CCCB2D5F}"/>
          </ac:spMkLst>
        </pc:spChg>
        <pc:spChg chg="add mod">
          <ac:chgData name="Jeroen Winderix" userId="f92a703e-3aa3-4951-9263-32e5660ad341" providerId="ADAL" clId="{8768EC74-5BD8-4234-855F-29CB46AA416D}" dt="2023-04-20T13:25:55.958" v="1439" actId="1076"/>
          <ac:spMkLst>
            <pc:docMk/>
            <pc:sldMk cId="3717333351" sldId="379"/>
            <ac:spMk id="7" creationId="{4F10DEDF-8829-7FD2-C8E7-41D35E0CCEC9}"/>
          </ac:spMkLst>
        </pc:spChg>
        <pc:spChg chg="add mod">
          <ac:chgData name="Jeroen Winderix" userId="f92a703e-3aa3-4951-9263-32e5660ad341" providerId="ADAL" clId="{8768EC74-5BD8-4234-855F-29CB46AA416D}" dt="2023-04-20T13:25:55.958" v="1439" actId="1076"/>
          <ac:spMkLst>
            <pc:docMk/>
            <pc:sldMk cId="3717333351" sldId="379"/>
            <ac:spMk id="8" creationId="{75F2D769-5997-D9FA-1FEC-3373990B85A7}"/>
          </ac:spMkLst>
        </pc:spChg>
        <pc:spChg chg="add mod">
          <ac:chgData name="Jeroen Winderix" userId="f92a703e-3aa3-4951-9263-32e5660ad341" providerId="ADAL" clId="{8768EC74-5BD8-4234-855F-29CB46AA416D}" dt="2023-04-20T13:25:55.958" v="1439" actId="1076"/>
          <ac:spMkLst>
            <pc:docMk/>
            <pc:sldMk cId="3717333351" sldId="379"/>
            <ac:spMk id="9" creationId="{18CDADB7-74B6-5B7C-1A28-3CE5F0A7E788}"/>
          </ac:spMkLst>
        </pc:spChg>
        <pc:spChg chg="mod">
          <ac:chgData name="Jeroen Winderix" userId="f92a703e-3aa3-4951-9263-32e5660ad341" providerId="ADAL" clId="{8768EC74-5BD8-4234-855F-29CB46AA416D}" dt="2023-04-20T13:25:39.996" v="1437" actId="14100"/>
          <ac:spMkLst>
            <pc:docMk/>
            <pc:sldMk cId="3717333351" sldId="379"/>
            <ac:spMk id="11" creationId="{89B8A881-E905-EC08-19F9-D11DDC82A06E}"/>
          </ac:spMkLst>
        </pc:spChg>
        <pc:spChg chg="mod">
          <ac:chgData name="Jeroen Winderix" userId="f92a703e-3aa3-4951-9263-32e5660ad341" providerId="ADAL" clId="{8768EC74-5BD8-4234-855F-29CB46AA416D}" dt="2023-04-20T13:23:03.358" v="1283" actId="20577"/>
          <ac:spMkLst>
            <pc:docMk/>
            <pc:sldMk cId="3717333351" sldId="379"/>
            <ac:spMk id="13" creationId="{9243E84E-DF56-8BAD-12DD-8FD7CE51A1AC}"/>
          </ac:spMkLst>
        </pc:spChg>
        <pc:spChg chg="add del mod">
          <ac:chgData name="Jeroen Winderix" userId="f92a703e-3aa3-4951-9263-32e5660ad341" providerId="ADAL" clId="{8768EC74-5BD8-4234-855F-29CB46AA416D}" dt="2023-04-20T13:23:50.909" v="1372" actId="20577"/>
          <ac:spMkLst>
            <pc:docMk/>
            <pc:sldMk cId="3717333351" sldId="379"/>
            <ac:spMk id="14" creationId="{A167E57C-5709-B314-424D-74CA71FA90D4}"/>
          </ac:spMkLst>
        </pc:spChg>
        <pc:spChg chg="del mod">
          <ac:chgData name="Jeroen Winderix" userId="f92a703e-3aa3-4951-9263-32e5660ad341" providerId="ADAL" clId="{8768EC74-5BD8-4234-855F-29CB46AA416D}" dt="2023-04-20T13:25:35.384" v="1436" actId="478"/>
          <ac:spMkLst>
            <pc:docMk/>
            <pc:sldMk cId="3717333351" sldId="379"/>
            <ac:spMk id="16" creationId="{C3256CFF-92C4-78AC-9D80-49CBC24E8897}"/>
          </ac:spMkLst>
        </pc:spChg>
        <pc:grpChg chg="add mod">
          <ac:chgData name="Jeroen Winderix" userId="f92a703e-3aa3-4951-9263-32e5660ad341" providerId="ADAL" clId="{8768EC74-5BD8-4234-855F-29CB46AA416D}" dt="2023-04-20T13:25:55.958" v="1439" actId="1076"/>
          <ac:grpSpMkLst>
            <pc:docMk/>
            <pc:sldMk cId="3717333351" sldId="379"/>
            <ac:grpSpMk id="2" creationId="{14A7BB6E-F19A-C8C6-EA6D-9546F077325F}"/>
          </ac:grpSpMkLst>
        </pc:grpChg>
        <pc:grpChg chg="del">
          <ac:chgData name="Jeroen Winderix" userId="f92a703e-3aa3-4951-9263-32e5660ad341" providerId="ADAL" clId="{8768EC74-5BD8-4234-855F-29CB46AA416D}" dt="2023-04-20T13:22:34.534" v="1216" actId="478"/>
          <ac:grpSpMkLst>
            <pc:docMk/>
            <pc:sldMk cId="3717333351" sldId="379"/>
            <ac:grpSpMk id="46" creationId="{80197FF7-6E64-075E-FF59-0B076C53ECFD}"/>
          </ac:grpSpMkLst>
        </pc:grpChg>
        <pc:picChg chg="mod">
          <ac:chgData name="Jeroen Winderix" userId="f92a703e-3aa3-4951-9263-32e5660ad341" providerId="ADAL" clId="{8768EC74-5BD8-4234-855F-29CB46AA416D}" dt="2023-04-20T13:25:48.633" v="1438"/>
          <ac:picMkLst>
            <pc:docMk/>
            <pc:sldMk cId="3717333351" sldId="379"/>
            <ac:picMk id="3" creationId="{0B0C2234-ECBD-D2FD-6730-21E6C26DF9CA}"/>
          </ac:picMkLst>
        </pc:picChg>
        <pc:picChg chg="add mod">
          <ac:chgData name="Jeroen Winderix" userId="f92a703e-3aa3-4951-9263-32e5660ad341" providerId="ADAL" clId="{8768EC74-5BD8-4234-855F-29CB46AA416D}" dt="2023-04-20T13:25:55.958" v="1439" actId="1076"/>
          <ac:picMkLst>
            <pc:docMk/>
            <pc:sldMk cId="3717333351" sldId="379"/>
            <ac:picMk id="6" creationId="{DF70D8AE-A133-EFB6-3F40-358300E994DC}"/>
          </ac:picMkLst>
        </pc:picChg>
        <pc:picChg chg="add del mod">
          <ac:chgData name="Jeroen Winderix" userId="f92a703e-3aa3-4951-9263-32e5660ad341" providerId="ADAL" clId="{8768EC74-5BD8-4234-855F-29CB46AA416D}" dt="2023-04-20T13:31:51" v="1556" actId="21"/>
          <ac:picMkLst>
            <pc:docMk/>
            <pc:sldMk cId="3717333351" sldId="379"/>
            <ac:picMk id="3074" creationId="{E8E6A3A3-B56D-1060-F436-E64ECDAE0D5B}"/>
          </ac:picMkLst>
        </pc:picChg>
      </pc:sldChg>
      <pc:sldChg chg="addSp delSp modSp add ord modNotesTx">
        <pc:chgData name="Jeroen Winderix" userId="f92a703e-3aa3-4951-9263-32e5660ad341" providerId="ADAL" clId="{8768EC74-5BD8-4234-855F-29CB46AA416D}" dt="2023-04-21T07:17:55.655" v="1925" actId="20577"/>
        <pc:sldMkLst>
          <pc:docMk/>
          <pc:sldMk cId="378247703" sldId="380"/>
        </pc:sldMkLst>
        <pc:picChg chg="add mod">
          <ac:chgData name="Jeroen Winderix" userId="f92a703e-3aa3-4951-9263-32e5660ad341" providerId="ADAL" clId="{8768EC74-5BD8-4234-855F-29CB46AA416D}" dt="2023-04-20T13:32:16.043" v="1576" actId="1036"/>
          <ac:picMkLst>
            <pc:docMk/>
            <pc:sldMk cId="378247703" sldId="380"/>
            <ac:picMk id="2" creationId="{641C3685-DCEC-D808-4C22-C785848A9E1D}"/>
          </ac:picMkLst>
        </pc:picChg>
        <pc:picChg chg="del">
          <ac:chgData name="Jeroen Winderix" userId="f92a703e-3aa3-4951-9263-32e5660ad341" providerId="ADAL" clId="{8768EC74-5BD8-4234-855F-29CB46AA416D}" dt="2023-04-20T13:31:53.992" v="1557" actId="478"/>
          <ac:picMkLst>
            <pc:docMk/>
            <pc:sldMk cId="378247703" sldId="380"/>
            <ac:picMk id="5124" creationId="{7EFB55BB-632C-0F31-65B8-DB38B6660006}"/>
          </ac:picMkLst>
        </pc:picChg>
      </pc:sldChg>
      <pc:sldChg chg="add">
        <pc:chgData name="Jeroen Winderix" userId="f92a703e-3aa3-4951-9263-32e5660ad341" providerId="ADAL" clId="{8768EC74-5BD8-4234-855F-29CB46AA416D}" dt="2023-04-20T13:33:07.275" v="1577"/>
        <pc:sldMkLst>
          <pc:docMk/>
          <pc:sldMk cId="2069650950" sldId="381"/>
        </pc:sldMkLst>
      </pc:sldChg>
      <pc:sldChg chg="modSp add mod ord">
        <pc:chgData name="Jeroen Winderix" userId="f92a703e-3aa3-4951-9263-32e5660ad341" providerId="ADAL" clId="{8768EC74-5BD8-4234-855F-29CB46AA416D}" dt="2023-04-20T13:40:17.598" v="1668" actId="20577"/>
        <pc:sldMkLst>
          <pc:docMk/>
          <pc:sldMk cId="1203680117" sldId="382"/>
        </pc:sldMkLst>
        <pc:spChg chg="mod">
          <ac:chgData name="Jeroen Winderix" userId="f92a703e-3aa3-4951-9263-32e5660ad341" providerId="ADAL" clId="{8768EC74-5BD8-4234-855F-29CB46AA416D}" dt="2023-04-20T13:40:17.598" v="1668" actId="20577"/>
          <ac:spMkLst>
            <pc:docMk/>
            <pc:sldMk cId="1203680117" sldId="382"/>
            <ac:spMk id="8" creationId="{3F3B319E-3728-8957-32A0-AFD169F65171}"/>
          </ac:spMkLst>
        </pc:spChg>
      </pc:sldChg>
      <pc:sldChg chg="modSp add mod ord modNotesTx">
        <pc:chgData name="Jeroen Winderix" userId="f92a703e-3aa3-4951-9263-32e5660ad341" providerId="ADAL" clId="{8768EC74-5BD8-4234-855F-29CB46AA416D}" dt="2023-04-21T07:18:01.278" v="1926" actId="20577"/>
        <pc:sldMkLst>
          <pc:docMk/>
          <pc:sldMk cId="3493852321" sldId="383"/>
        </pc:sldMkLst>
        <pc:spChg chg="mod">
          <ac:chgData name="Jeroen Winderix" userId="f92a703e-3aa3-4951-9263-32e5660ad341" providerId="ADAL" clId="{8768EC74-5BD8-4234-855F-29CB46AA416D}" dt="2023-04-20T13:40:37.496" v="1697" actId="20577"/>
          <ac:spMkLst>
            <pc:docMk/>
            <pc:sldMk cId="3493852321" sldId="383"/>
            <ac:spMk id="8" creationId="{3F3B319E-3728-8957-32A0-AFD169F65171}"/>
          </ac:spMkLst>
        </pc:spChg>
      </pc:sldChg>
    </pc:docChg>
  </pc:docChgLst>
  <pc:docChgLst>
    <pc:chgData name="Jeroen Winderix" userId="f92a703e-3aa3-4951-9263-32e5660ad341" providerId="ADAL" clId="{85D62F17-882A-42FD-B7AF-1658B3DF803C}"/>
    <pc:docChg chg="addSld delSld modSld">
      <pc:chgData name="Jeroen Winderix" userId="f92a703e-3aa3-4951-9263-32e5660ad341" providerId="ADAL" clId="{85D62F17-882A-42FD-B7AF-1658B3DF803C}" dt="2023-05-15T11:22:27.408" v="39" actId="47"/>
      <pc:docMkLst>
        <pc:docMk/>
      </pc:docMkLst>
      <pc:sldChg chg="modSp add mod">
        <pc:chgData name="Jeroen Winderix" userId="f92a703e-3aa3-4951-9263-32e5660ad341" providerId="ADAL" clId="{85D62F17-882A-42FD-B7AF-1658B3DF803C}" dt="2023-05-15T11:22:21.691" v="38" actId="20577"/>
        <pc:sldMkLst>
          <pc:docMk/>
          <pc:sldMk cId="770770670" sldId="257"/>
        </pc:sldMkLst>
        <pc:spChg chg="mod">
          <ac:chgData name="Jeroen Winderix" userId="f92a703e-3aa3-4951-9263-32e5660ad341" providerId="ADAL" clId="{85D62F17-882A-42FD-B7AF-1658B3DF803C}" dt="2023-05-15T11:22:21.691" v="38" actId="20577"/>
          <ac:spMkLst>
            <pc:docMk/>
            <pc:sldMk cId="770770670" sldId="257"/>
            <ac:spMk id="4" creationId="{0E819E69-6980-4AB9-9C02-B60DB690A36C}"/>
          </ac:spMkLst>
        </pc:spChg>
      </pc:sldChg>
      <pc:sldChg chg="del">
        <pc:chgData name="Jeroen Winderix" userId="f92a703e-3aa3-4951-9263-32e5660ad341" providerId="ADAL" clId="{85D62F17-882A-42FD-B7AF-1658B3DF803C}" dt="2023-05-15T11:22:27.408" v="39" actId="47"/>
        <pc:sldMkLst>
          <pc:docMk/>
          <pc:sldMk cId="303423872" sldId="30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779A7F-56D1-4368-BBC0-F386848D9B15}" type="datetimeFigureOut">
              <a:rPr lang="nl-BE" smtClean="0"/>
              <a:t>28/09/2023</a:t>
            </a:fld>
            <a:endParaRPr lang="nl-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74CDC3-C15A-46BC-83D5-CD7EBBED6619}" type="slidenum">
              <a:rPr lang="nl-BE" smtClean="0"/>
              <a:t>‹#›</a:t>
            </a:fld>
            <a:endParaRPr lang="nl-BE"/>
          </a:p>
        </p:txBody>
      </p:sp>
    </p:spTree>
    <p:extLst>
      <p:ext uri="{BB962C8B-B14F-4D97-AF65-F5344CB8AC3E}">
        <p14:creationId xmlns:p14="http://schemas.microsoft.com/office/powerpoint/2010/main" val="1653242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9374CDC3-C15A-46BC-83D5-CD7EBBED6619}" type="slidenum">
              <a:rPr lang="nl-BE" smtClean="0"/>
              <a:t>1</a:t>
            </a:fld>
            <a:endParaRPr lang="nl-BE" dirty="0"/>
          </a:p>
        </p:txBody>
      </p:sp>
    </p:spTree>
    <p:extLst>
      <p:ext uri="{BB962C8B-B14F-4D97-AF65-F5344CB8AC3E}">
        <p14:creationId xmlns:p14="http://schemas.microsoft.com/office/powerpoint/2010/main" val="1027358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err="1"/>
              <a:t>Hedendaagse</a:t>
            </a:r>
            <a:r>
              <a:rPr lang="en-US" dirty="0"/>
              <a:t> context </a:t>
            </a:r>
            <a:r>
              <a:rPr lang="en-US" dirty="0" err="1"/>
              <a:t>nog</a:t>
            </a:r>
            <a:r>
              <a:rPr lang="en-US" dirty="0"/>
              <a:t> </a:t>
            </a:r>
            <a:r>
              <a:rPr lang="en-US" dirty="0" err="1"/>
              <a:t>veel</a:t>
            </a:r>
            <a:r>
              <a:rPr lang="en-US" dirty="0"/>
              <a:t> </a:t>
            </a:r>
            <a:r>
              <a:rPr lang="en-US" dirty="0" err="1"/>
              <a:t>toegepast</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err="1"/>
              <a:t>Digitale</a:t>
            </a:r>
            <a:r>
              <a:rPr lang="en-US" dirty="0"/>
              <a:t> </a:t>
            </a:r>
            <a:r>
              <a:rPr lang="en-US" dirty="0" err="1"/>
              <a:t>bronbestanden</a:t>
            </a:r>
            <a:r>
              <a:rPr lang="en-US" dirty="0"/>
              <a:t> </a:t>
            </a:r>
            <a:r>
              <a:rPr lang="en-US" dirty="0" err="1"/>
              <a:t>bestaan</a:t>
            </a:r>
            <a:r>
              <a:rPr lang="en-US" dirty="0"/>
              <a:t>, maar </a:t>
            </a:r>
            <a:r>
              <a:rPr lang="en-US" dirty="0" err="1"/>
              <a:t>toch</a:t>
            </a:r>
            <a:r>
              <a:rPr lang="en-US" dirty="0"/>
              <a:t> </a:t>
            </a:r>
            <a:r>
              <a:rPr lang="en-US" dirty="0" err="1"/>
              <a:t>worden</a:t>
            </a:r>
            <a:r>
              <a:rPr lang="en-US" dirty="0"/>
              <a:t> </a:t>
            </a:r>
            <a:r>
              <a:rPr lang="en-US" dirty="0" err="1"/>
              <a:t>papieren</a:t>
            </a:r>
            <a:r>
              <a:rPr lang="en-US" dirty="0"/>
              <a:t> </a:t>
            </a:r>
            <a:r>
              <a:rPr lang="en-US" dirty="0" err="1"/>
              <a:t>instructies</a:t>
            </a:r>
            <a:r>
              <a:rPr lang="en-US" dirty="0"/>
              <a:t> </a:t>
            </a:r>
            <a:r>
              <a:rPr lang="en-US" dirty="0" err="1"/>
              <a:t>aangeleverd</a:t>
            </a:r>
            <a:r>
              <a:rPr lang="en-US" dirty="0"/>
              <a:t> </a:t>
            </a:r>
            <a:r>
              <a:rPr lang="en-US" dirty="0" err="1"/>
              <a:t>aan</a:t>
            </a:r>
            <a:r>
              <a:rPr lang="en-US" dirty="0"/>
              <a:t> </a:t>
            </a:r>
            <a:r>
              <a:rPr lang="en-US" dirty="0" err="1"/>
              <a:t>productiemedewerkers</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err="1"/>
              <a:t>Problemen</a:t>
            </a:r>
            <a:r>
              <a:rPr lang="en-US" dirty="0"/>
              <a:t> van </a:t>
            </a:r>
            <a:r>
              <a:rPr lang="en-US" dirty="0" err="1"/>
              <a:t>papieren</a:t>
            </a:r>
            <a:r>
              <a:rPr lang="en-US" dirty="0"/>
              <a:t> </a:t>
            </a:r>
            <a:r>
              <a:rPr lang="en-US" dirty="0" err="1"/>
              <a:t>instructies</a:t>
            </a:r>
            <a:r>
              <a:rPr lang="en-US" dirty="0"/>
              <a:t> </a:t>
            </a:r>
            <a:r>
              <a:rPr lang="en-US" dirty="0" err="1"/>
              <a:t>blijven</a:t>
            </a:r>
            <a:r>
              <a:rPr lang="en-US" dirty="0"/>
              <a:t> </a:t>
            </a:r>
            <a:r>
              <a:rPr lang="en-US" dirty="0" err="1"/>
              <a:t>bestaan</a:t>
            </a:r>
            <a:endParaRPr lang="nl-BE" dirty="0"/>
          </a:p>
        </p:txBody>
      </p:sp>
      <p:sp>
        <p:nvSpPr>
          <p:cNvPr id="4" name="Slide Number Placeholder 3"/>
          <p:cNvSpPr>
            <a:spLocks noGrp="1"/>
          </p:cNvSpPr>
          <p:nvPr>
            <p:ph type="sldNum" sz="quarter" idx="5"/>
          </p:nvPr>
        </p:nvSpPr>
        <p:spPr/>
        <p:txBody>
          <a:bodyPr/>
          <a:lstStyle/>
          <a:p>
            <a:fld id="{9374CDC3-C15A-46BC-83D5-CD7EBBED6619}" type="slidenum">
              <a:rPr lang="nl-BE" smtClean="0"/>
              <a:t>12</a:t>
            </a:fld>
            <a:endParaRPr lang="nl-BE"/>
          </a:p>
        </p:txBody>
      </p:sp>
    </p:spTree>
    <p:extLst>
      <p:ext uri="{BB962C8B-B14F-4D97-AF65-F5344CB8AC3E}">
        <p14:creationId xmlns:p14="http://schemas.microsoft.com/office/powerpoint/2010/main" val="2990151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Problemen</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err="1"/>
              <a:t>Fragiel</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err="1"/>
              <a:t>Vertaling</a:t>
            </a:r>
            <a:r>
              <a:rPr lang="en-US" dirty="0"/>
              <a:t> </a:t>
            </a:r>
            <a:r>
              <a:rPr lang="en-US" dirty="0" err="1"/>
              <a:t>instructies</a:t>
            </a:r>
            <a:r>
              <a:rPr lang="en-US" dirty="0"/>
              <a:t> is ‘</a:t>
            </a:r>
            <a:r>
              <a:rPr lang="en-US" dirty="0" err="1"/>
              <a:t>onbegonnen</a:t>
            </a:r>
            <a:r>
              <a:rPr lang="en-US" dirty="0"/>
              <a:t> </a:t>
            </a:r>
            <a:r>
              <a:rPr lang="en-US" dirty="0" err="1"/>
              <a:t>werk</a:t>
            </a:r>
            <a:r>
              <a:rPr lang="en-US"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err="1"/>
              <a:t>Distributie</a:t>
            </a:r>
            <a:r>
              <a:rPr lang="en-US" dirty="0"/>
              <a:t> </a:t>
            </a:r>
            <a:r>
              <a:rPr lang="en-US" dirty="0" err="1"/>
              <a:t>moeilijkheden</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Data-</a:t>
            </a:r>
            <a:r>
              <a:rPr lang="en-US" dirty="0" err="1"/>
              <a:t>opslag</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err="1"/>
              <a:t>Niet</a:t>
            </a:r>
            <a:r>
              <a:rPr lang="en-US" dirty="0"/>
              <a:t> </a:t>
            </a:r>
            <a:r>
              <a:rPr lang="en-US" dirty="0" err="1"/>
              <a:t>duurzaam</a:t>
            </a:r>
            <a:r>
              <a:rPr lang="en-US" dirty="0"/>
              <a:t> op </a:t>
            </a:r>
            <a:r>
              <a:rPr lang="en-US" dirty="0" err="1"/>
              <a:t>lange</a:t>
            </a:r>
            <a:r>
              <a:rPr lang="en-US" dirty="0"/>
              <a:t> </a:t>
            </a:r>
            <a:r>
              <a:rPr lang="en-US" dirty="0" err="1"/>
              <a:t>termijn</a:t>
            </a:r>
            <a:endParaRPr lang="en-BE" dirty="0"/>
          </a:p>
          <a:p>
            <a:endParaRPr lang="nl-BE" dirty="0"/>
          </a:p>
        </p:txBody>
      </p:sp>
      <p:sp>
        <p:nvSpPr>
          <p:cNvPr id="4" name="Slide Number Placeholder 3"/>
          <p:cNvSpPr>
            <a:spLocks noGrp="1"/>
          </p:cNvSpPr>
          <p:nvPr>
            <p:ph type="sldNum" sz="quarter" idx="5"/>
          </p:nvPr>
        </p:nvSpPr>
        <p:spPr/>
        <p:txBody>
          <a:bodyPr/>
          <a:lstStyle/>
          <a:p>
            <a:fld id="{9374CDC3-C15A-46BC-83D5-CD7EBBED6619}" type="slidenum">
              <a:rPr lang="nl-BE" smtClean="0"/>
              <a:t>13</a:t>
            </a:fld>
            <a:endParaRPr lang="nl-BE"/>
          </a:p>
        </p:txBody>
      </p:sp>
    </p:spTree>
    <p:extLst>
      <p:ext uri="{BB962C8B-B14F-4D97-AF65-F5344CB8AC3E}">
        <p14:creationId xmlns:p14="http://schemas.microsoft.com/office/powerpoint/2010/main" val="1402370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dirty="0" err="1"/>
              <a:t>Werkinstructies</a:t>
            </a:r>
            <a:r>
              <a:rPr lang="en-US" dirty="0"/>
              <a:t> </a:t>
            </a:r>
            <a:r>
              <a:rPr lang="en-US" dirty="0" err="1"/>
              <a:t>worden</a:t>
            </a:r>
            <a:r>
              <a:rPr lang="en-US" dirty="0"/>
              <a:t> in </a:t>
            </a:r>
            <a:r>
              <a:rPr lang="en-US" dirty="0" err="1"/>
              <a:t>een</a:t>
            </a:r>
            <a:r>
              <a:rPr lang="en-US" dirty="0"/>
              <a:t> </a:t>
            </a:r>
            <a:r>
              <a:rPr lang="en-US" dirty="0" err="1"/>
              <a:t>afgeprinte</a:t>
            </a:r>
            <a:r>
              <a:rPr lang="en-US" dirty="0"/>
              <a:t> </a:t>
            </a:r>
            <a:r>
              <a:rPr lang="en-US" dirty="0" err="1"/>
              <a:t>vorm</a:t>
            </a:r>
            <a:r>
              <a:rPr lang="en-US" dirty="0"/>
              <a:t> </a:t>
            </a:r>
            <a:r>
              <a:rPr lang="en-US" dirty="0" err="1"/>
              <a:t>gebruikt</a:t>
            </a:r>
            <a:r>
              <a:rPr lang="en-US" dirty="0"/>
              <a:t> op de </a:t>
            </a:r>
            <a:r>
              <a:rPr lang="en-US" dirty="0" err="1"/>
              <a:t>werkvloer</a:t>
            </a:r>
            <a:endParaRPr lang="en-US" dirty="0"/>
          </a:p>
          <a:p>
            <a:pPr marL="285750" indent="-285750">
              <a:buFontTx/>
              <a:buChar char="-"/>
            </a:pPr>
            <a:r>
              <a:rPr lang="en-US" dirty="0" err="1"/>
              <a:t>Gelimiteerd</a:t>
            </a:r>
            <a:r>
              <a:rPr lang="en-US" dirty="0"/>
              <a:t> tot </a:t>
            </a:r>
            <a:r>
              <a:rPr lang="en-US" dirty="0" err="1"/>
              <a:t>tekst</a:t>
            </a:r>
            <a:r>
              <a:rPr lang="en-US" dirty="0"/>
              <a:t> &amp; </a:t>
            </a:r>
            <a:r>
              <a:rPr lang="en-US" dirty="0" err="1"/>
              <a:t>illustraties</a:t>
            </a:r>
            <a:endParaRPr lang="en-US" dirty="0"/>
          </a:p>
          <a:p>
            <a:pPr marL="285750" indent="-285750">
              <a:buFontTx/>
              <a:buChar char="-"/>
            </a:pPr>
            <a:r>
              <a:rPr lang="en-US" dirty="0" err="1"/>
              <a:t>juiste</a:t>
            </a:r>
            <a:r>
              <a:rPr lang="en-US" dirty="0"/>
              <a:t> </a:t>
            </a:r>
            <a:r>
              <a:rPr lang="en-US" dirty="0" err="1"/>
              <a:t>instructie</a:t>
            </a:r>
            <a:r>
              <a:rPr lang="en-US" dirty="0"/>
              <a:t> op </a:t>
            </a:r>
            <a:r>
              <a:rPr lang="en-US" dirty="0" err="1"/>
              <a:t>juiste</a:t>
            </a:r>
            <a:r>
              <a:rPr lang="en-US" dirty="0"/>
              <a:t> </a:t>
            </a:r>
            <a:r>
              <a:rPr lang="en-US" dirty="0" err="1"/>
              <a:t>plaats</a:t>
            </a:r>
            <a:r>
              <a:rPr lang="en-US" dirty="0"/>
              <a:t>/moment </a:t>
            </a:r>
            <a:r>
              <a:rPr lang="en-US" dirty="0" err="1"/>
              <a:t>beschikbaar</a:t>
            </a:r>
            <a:r>
              <a:rPr lang="en-US" dirty="0"/>
              <a:t> </a:t>
            </a:r>
            <a:r>
              <a:rPr lang="en-US" dirty="0" err="1"/>
              <a:t>krijgen</a:t>
            </a:r>
            <a:r>
              <a:rPr lang="en-US" dirty="0"/>
              <a:t> = </a:t>
            </a:r>
            <a:r>
              <a:rPr lang="en-US" dirty="0" err="1"/>
              <a:t>geen</a:t>
            </a:r>
            <a:r>
              <a:rPr lang="en-US" dirty="0"/>
              <a:t> </a:t>
            </a:r>
            <a:r>
              <a:rPr lang="en-US" dirty="0" err="1"/>
              <a:t>makkelijke</a:t>
            </a:r>
            <a:r>
              <a:rPr lang="en-US" dirty="0"/>
              <a:t> </a:t>
            </a:r>
            <a:r>
              <a:rPr lang="en-US" dirty="0" err="1"/>
              <a:t>taak</a:t>
            </a:r>
            <a:r>
              <a:rPr lang="en-US" dirty="0"/>
              <a:t>!</a:t>
            </a:r>
          </a:p>
          <a:p>
            <a:pPr marL="742950" lvl="1" indent="-285750">
              <a:buFontTx/>
              <a:buChar char="-"/>
            </a:pPr>
            <a:r>
              <a:rPr lang="en-US" dirty="0" err="1"/>
              <a:t>Afprinten</a:t>
            </a:r>
            <a:endParaRPr lang="en-US" dirty="0"/>
          </a:p>
          <a:p>
            <a:pPr marL="742950" lvl="1" indent="-285750">
              <a:buFontTx/>
              <a:buChar char="-"/>
            </a:pPr>
            <a:r>
              <a:rPr lang="en-US" dirty="0" err="1"/>
              <a:t>Distribueren</a:t>
            </a:r>
            <a:r>
              <a:rPr lang="en-US" dirty="0"/>
              <a:t> </a:t>
            </a:r>
            <a:r>
              <a:rPr lang="en-US" dirty="0" err="1"/>
              <a:t>naar</a:t>
            </a:r>
            <a:r>
              <a:rPr lang="en-US" dirty="0"/>
              <a:t> de site/</a:t>
            </a:r>
            <a:r>
              <a:rPr lang="en-US" dirty="0" err="1"/>
              <a:t>werkvloer</a:t>
            </a:r>
            <a:r>
              <a:rPr lang="en-US" dirty="0"/>
              <a:t> </a:t>
            </a:r>
            <a:r>
              <a:rPr lang="en-US" dirty="0" err="1"/>
              <a:t>verdeling</a:t>
            </a:r>
            <a:endParaRPr lang="en-US" dirty="0"/>
          </a:p>
          <a:p>
            <a:pPr marL="742950" lvl="1" indent="-285750">
              <a:buFontTx/>
              <a:buChar char="-"/>
            </a:pPr>
            <a:r>
              <a:rPr lang="en-US" dirty="0"/>
              <a:t>Oude </a:t>
            </a:r>
            <a:r>
              <a:rPr lang="en-US" dirty="0" err="1"/>
              <a:t>instructies</a:t>
            </a:r>
            <a:r>
              <a:rPr lang="en-US" dirty="0"/>
              <a:t> </a:t>
            </a:r>
            <a:r>
              <a:rPr lang="en-US" dirty="0" err="1"/>
              <a:t>mogen</a:t>
            </a:r>
            <a:r>
              <a:rPr lang="en-US" dirty="0"/>
              <a:t> </a:t>
            </a:r>
            <a:r>
              <a:rPr lang="en-US" dirty="0" err="1"/>
              <a:t>niet</a:t>
            </a:r>
            <a:r>
              <a:rPr lang="en-US" dirty="0"/>
              <a:t> </a:t>
            </a:r>
            <a:r>
              <a:rPr lang="en-US" dirty="0" err="1"/>
              <a:t>blijven</a:t>
            </a:r>
            <a:r>
              <a:rPr lang="en-US" dirty="0"/>
              <a:t> </a:t>
            </a:r>
            <a:r>
              <a:rPr lang="en-US" dirty="0" err="1"/>
              <a:t>rondslingeren</a:t>
            </a:r>
            <a:endParaRPr lang="en-US" dirty="0"/>
          </a:p>
          <a:p>
            <a:pPr marL="742950" lvl="1" indent="-285750">
              <a:buFontTx/>
              <a:buChar char="-"/>
            </a:pPr>
            <a:r>
              <a:rPr lang="en-US" dirty="0"/>
              <a:t>Papier </a:t>
            </a:r>
            <a:r>
              <a:rPr lang="en-US" dirty="0" err="1"/>
              <a:t>als</a:t>
            </a:r>
            <a:r>
              <a:rPr lang="en-US" dirty="0"/>
              <a:t> data-</a:t>
            </a:r>
            <a:r>
              <a:rPr lang="en-US" dirty="0" err="1"/>
              <a:t>opslag</a:t>
            </a:r>
            <a:r>
              <a:rPr lang="en-US" dirty="0"/>
              <a:t> </a:t>
            </a:r>
            <a:r>
              <a:rPr lang="en-US" dirty="0" err="1"/>
              <a:t>heeft</a:t>
            </a:r>
            <a:r>
              <a:rPr lang="en-US" dirty="0"/>
              <a:t> </a:t>
            </a:r>
            <a:r>
              <a:rPr lang="en-US" dirty="0" err="1"/>
              <a:t>een</a:t>
            </a:r>
            <a:r>
              <a:rPr lang="en-US" dirty="0"/>
              <a:t> </a:t>
            </a:r>
            <a:r>
              <a:rPr lang="en-US" dirty="0" err="1"/>
              <a:t>aanzienlijk</a:t>
            </a:r>
            <a:r>
              <a:rPr lang="en-US" dirty="0"/>
              <a:t> </a:t>
            </a:r>
            <a:r>
              <a:rPr lang="en-US" dirty="0" err="1"/>
              <a:t>groter</a:t>
            </a:r>
            <a:r>
              <a:rPr lang="en-US" dirty="0"/>
              <a:t> format dan </a:t>
            </a:r>
            <a:r>
              <a:rPr lang="en-US" dirty="0" err="1"/>
              <a:t>een</a:t>
            </a:r>
            <a:r>
              <a:rPr lang="en-US" dirty="0"/>
              <a:t> HDD of SSD </a:t>
            </a:r>
            <a:r>
              <a:rPr lang="en-US" dirty="0" err="1"/>
              <a:t>dat</a:t>
            </a:r>
            <a:r>
              <a:rPr lang="en-US" dirty="0"/>
              <a:t> 10 </a:t>
            </a:r>
            <a:r>
              <a:rPr lang="en-US" dirty="0" err="1"/>
              <a:t>miljoen</a:t>
            </a:r>
            <a:r>
              <a:rPr lang="en-US" dirty="0"/>
              <a:t> </a:t>
            </a:r>
            <a:r>
              <a:rPr lang="en-US" dirty="0" err="1"/>
              <a:t>keer</a:t>
            </a:r>
            <a:r>
              <a:rPr lang="en-US" dirty="0"/>
              <a:t> </a:t>
            </a:r>
            <a:r>
              <a:rPr lang="en-US" dirty="0" err="1"/>
              <a:t>dezelfde</a:t>
            </a:r>
            <a:r>
              <a:rPr lang="en-US" dirty="0"/>
              <a:t> </a:t>
            </a:r>
            <a:r>
              <a:rPr lang="en-US" dirty="0" err="1"/>
              <a:t>instructie</a:t>
            </a:r>
            <a:r>
              <a:rPr lang="en-US" dirty="0"/>
              <a:t> </a:t>
            </a:r>
            <a:r>
              <a:rPr lang="en-US" dirty="0" err="1"/>
              <a:t>kan</a:t>
            </a:r>
            <a:r>
              <a:rPr lang="en-US" dirty="0"/>
              <a:t> </a:t>
            </a:r>
            <a:r>
              <a:rPr lang="en-US" dirty="0" err="1"/>
              <a:t>opslaan</a:t>
            </a:r>
            <a:endParaRPr lang="en-US" dirty="0"/>
          </a:p>
          <a:p>
            <a:pPr marL="742950" lvl="1" indent="-285750">
              <a:buFontTx/>
              <a:buChar char="-"/>
            </a:pPr>
            <a:r>
              <a:rPr lang="en-US" dirty="0"/>
              <a:t>Wat </a:t>
            </a:r>
            <a:r>
              <a:rPr lang="en-US" dirty="0" err="1"/>
              <a:t>als</a:t>
            </a:r>
            <a:r>
              <a:rPr lang="en-US" dirty="0"/>
              <a:t> </a:t>
            </a:r>
            <a:r>
              <a:rPr lang="en-US" dirty="0" err="1"/>
              <a:t>een</a:t>
            </a:r>
            <a:r>
              <a:rPr lang="en-US" dirty="0"/>
              <a:t> </a:t>
            </a:r>
            <a:r>
              <a:rPr lang="en-US" dirty="0" err="1"/>
              <a:t>instructie</a:t>
            </a:r>
            <a:r>
              <a:rPr lang="en-US" dirty="0"/>
              <a:t> </a:t>
            </a:r>
            <a:r>
              <a:rPr lang="en-US" dirty="0" err="1"/>
              <a:t>zoek</a:t>
            </a:r>
            <a:r>
              <a:rPr lang="en-US" dirty="0"/>
              <a:t> </a:t>
            </a:r>
            <a:r>
              <a:rPr lang="en-US" dirty="0" err="1"/>
              <a:t>geraakt</a:t>
            </a:r>
            <a:r>
              <a:rPr lang="en-US" dirty="0"/>
              <a:t>?</a:t>
            </a:r>
            <a:endParaRPr lang="nl-BE" dirty="0"/>
          </a:p>
        </p:txBody>
      </p:sp>
      <p:sp>
        <p:nvSpPr>
          <p:cNvPr id="4" name="Slide Number Placeholder 3"/>
          <p:cNvSpPr>
            <a:spLocks noGrp="1"/>
          </p:cNvSpPr>
          <p:nvPr>
            <p:ph type="sldNum" sz="quarter" idx="5"/>
          </p:nvPr>
        </p:nvSpPr>
        <p:spPr/>
        <p:txBody>
          <a:bodyPr/>
          <a:lstStyle/>
          <a:p>
            <a:fld id="{9374CDC3-C15A-46BC-83D5-CD7EBBED6619}" type="slidenum">
              <a:rPr lang="nl-BE" smtClean="0"/>
              <a:t>14</a:t>
            </a:fld>
            <a:endParaRPr lang="nl-BE"/>
          </a:p>
        </p:txBody>
      </p:sp>
    </p:spTree>
    <p:extLst>
      <p:ext uri="{BB962C8B-B14F-4D97-AF65-F5344CB8AC3E}">
        <p14:creationId xmlns:p14="http://schemas.microsoft.com/office/powerpoint/2010/main" val="3124184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Digitale</a:t>
            </a:r>
            <a:r>
              <a:rPr lang="en-US" dirty="0"/>
              <a:t> </a:t>
            </a:r>
            <a:r>
              <a:rPr lang="en-US" dirty="0" err="1"/>
              <a:t>werkinstructies</a:t>
            </a:r>
            <a:r>
              <a:rPr lang="en-US" dirty="0"/>
              <a:t> </a:t>
            </a:r>
            <a:r>
              <a:rPr lang="en-US" dirty="0" err="1"/>
              <a:t>zijn</a:t>
            </a:r>
            <a:r>
              <a:rPr lang="en-US" dirty="0"/>
              <a:t> </a:t>
            </a:r>
            <a:r>
              <a:rPr lang="en-US" dirty="0" err="1"/>
              <a:t>werkinstructies</a:t>
            </a:r>
            <a:r>
              <a:rPr lang="en-US" dirty="0"/>
              <a:t> die in digital format </a:t>
            </a:r>
            <a:r>
              <a:rPr lang="en-US" dirty="0" err="1"/>
              <a:t>worden</a:t>
            </a:r>
            <a:r>
              <a:rPr lang="en-US" dirty="0"/>
              <a:t> </a:t>
            </a:r>
            <a:r>
              <a:rPr lang="en-US" dirty="0" err="1"/>
              <a:t>aangeleverd</a:t>
            </a:r>
            <a:r>
              <a:rPr lang="en-US" dirty="0"/>
              <a:t> </a:t>
            </a:r>
            <a:r>
              <a:rPr lang="en-US" dirty="0" err="1"/>
              <a:t>aan</a:t>
            </a:r>
            <a:r>
              <a:rPr lang="en-US" dirty="0"/>
              <a:t> de </a:t>
            </a:r>
            <a:r>
              <a:rPr lang="en-US" dirty="0" err="1"/>
              <a:t>operatoren</a:t>
            </a:r>
            <a:r>
              <a:rPr lang="en-US" dirty="0"/>
              <a:t> door </a:t>
            </a:r>
            <a:r>
              <a:rPr lang="en-US" dirty="0" err="1"/>
              <a:t>middel</a:t>
            </a:r>
            <a:r>
              <a:rPr lang="en-US" dirty="0"/>
              <a:t> van </a:t>
            </a:r>
            <a:r>
              <a:rPr lang="en-US" dirty="0" err="1"/>
              <a:t>een</a:t>
            </a:r>
            <a:r>
              <a:rPr lang="en-US" dirty="0"/>
              <a:t> </a:t>
            </a:r>
            <a:r>
              <a:rPr lang="en-US" dirty="0" err="1"/>
              <a:t>specifieke</a:t>
            </a:r>
            <a:r>
              <a:rPr lang="en-US" dirty="0"/>
              <a:t> </a:t>
            </a:r>
            <a:r>
              <a:rPr lang="en-US" dirty="0" err="1"/>
              <a:t>digitale</a:t>
            </a:r>
            <a:r>
              <a:rPr lang="en-US" dirty="0"/>
              <a:t> interface.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Interfaces die we </a:t>
            </a:r>
            <a:r>
              <a:rPr lang="en-US" dirty="0" err="1"/>
              <a:t>hier</a:t>
            </a:r>
            <a:r>
              <a:rPr lang="en-US" dirty="0"/>
              <a:t> </a:t>
            </a:r>
            <a:r>
              <a:rPr lang="en-US" dirty="0" err="1"/>
              <a:t>bespreken</a:t>
            </a:r>
            <a:r>
              <a:rPr lang="en-US" dirty="0"/>
              <a:t> </a:t>
            </a:r>
            <a:r>
              <a:rPr lang="en-US" dirty="0" err="1"/>
              <a:t>zijn</a:t>
            </a:r>
            <a:r>
              <a:rPr lang="en-US"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err="1"/>
              <a:t>Beeldschermen</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err="1"/>
              <a:t>Projectiesystemen</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AR/VR </a:t>
            </a:r>
            <a:r>
              <a:rPr lang="en-US" dirty="0" err="1"/>
              <a:t>technologie</a:t>
            </a:r>
            <a:endParaRPr lang="en-BE" dirty="0"/>
          </a:p>
          <a:p>
            <a:endParaRPr lang="nl-BE" dirty="0"/>
          </a:p>
        </p:txBody>
      </p:sp>
      <p:sp>
        <p:nvSpPr>
          <p:cNvPr id="4" name="Slide Number Placeholder 3"/>
          <p:cNvSpPr>
            <a:spLocks noGrp="1"/>
          </p:cNvSpPr>
          <p:nvPr>
            <p:ph type="sldNum" sz="quarter" idx="5"/>
          </p:nvPr>
        </p:nvSpPr>
        <p:spPr/>
        <p:txBody>
          <a:bodyPr/>
          <a:lstStyle/>
          <a:p>
            <a:fld id="{9374CDC3-C15A-46BC-83D5-CD7EBBED6619}" type="slidenum">
              <a:rPr lang="nl-BE" smtClean="0"/>
              <a:t>16</a:t>
            </a:fld>
            <a:endParaRPr lang="nl-BE"/>
          </a:p>
        </p:txBody>
      </p:sp>
    </p:spTree>
    <p:extLst>
      <p:ext uri="{BB962C8B-B14F-4D97-AF65-F5344CB8AC3E}">
        <p14:creationId xmlns:p14="http://schemas.microsoft.com/office/powerpoint/2010/main" val="174526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dirty="0" err="1"/>
              <a:t>Bij</a:t>
            </a:r>
            <a:r>
              <a:rPr lang="en-US" dirty="0"/>
              <a:t> </a:t>
            </a:r>
            <a:r>
              <a:rPr lang="en-US" dirty="0" err="1"/>
              <a:t>digitale</a:t>
            </a:r>
            <a:r>
              <a:rPr lang="en-US" dirty="0"/>
              <a:t> </a:t>
            </a:r>
            <a:r>
              <a:rPr lang="en-US" dirty="0" err="1"/>
              <a:t>werkinstructies</a:t>
            </a:r>
            <a:r>
              <a:rPr lang="en-US" dirty="0"/>
              <a:t> </a:t>
            </a:r>
            <a:r>
              <a:rPr lang="en-US" dirty="0" err="1"/>
              <a:t>wordt</a:t>
            </a:r>
            <a:r>
              <a:rPr lang="en-US" dirty="0"/>
              <a:t> er </a:t>
            </a:r>
            <a:r>
              <a:rPr lang="en-US" dirty="0" err="1"/>
              <a:t>vaak</a:t>
            </a:r>
            <a:r>
              <a:rPr lang="en-US" dirty="0"/>
              <a:t> </a:t>
            </a:r>
            <a:r>
              <a:rPr lang="en-US" dirty="0" err="1"/>
              <a:t>verwezen</a:t>
            </a:r>
            <a:r>
              <a:rPr lang="en-US" dirty="0"/>
              <a:t> </a:t>
            </a:r>
            <a:r>
              <a:rPr lang="en-US" dirty="0" err="1"/>
              <a:t>naar</a:t>
            </a:r>
            <a:r>
              <a:rPr lang="en-US" dirty="0"/>
              <a:t> de term ‘DWI’</a:t>
            </a:r>
          </a:p>
          <a:p>
            <a:pPr marL="285750" indent="-285750">
              <a:buFontTx/>
              <a:buChar char="-"/>
            </a:pPr>
            <a:r>
              <a:rPr lang="en-US" dirty="0" err="1"/>
              <a:t>Dit</a:t>
            </a:r>
            <a:r>
              <a:rPr lang="en-US" dirty="0"/>
              <a:t> is </a:t>
            </a:r>
            <a:r>
              <a:rPr lang="en-US" dirty="0" err="1"/>
              <a:t>een</a:t>
            </a:r>
            <a:r>
              <a:rPr lang="en-US" dirty="0"/>
              <a:t> </a:t>
            </a:r>
            <a:r>
              <a:rPr lang="en-US" dirty="0" err="1"/>
              <a:t>afkorting</a:t>
            </a:r>
            <a:r>
              <a:rPr lang="en-US" dirty="0"/>
              <a:t> </a:t>
            </a:r>
            <a:r>
              <a:rPr lang="en-US" dirty="0" err="1"/>
              <a:t>dat</a:t>
            </a:r>
            <a:r>
              <a:rPr lang="en-US" dirty="0"/>
              <a:t> in de </a:t>
            </a:r>
            <a:r>
              <a:rPr lang="en-US" dirty="0" err="1"/>
              <a:t>industrie</a:t>
            </a:r>
            <a:r>
              <a:rPr lang="en-US" dirty="0"/>
              <a:t> </a:t>
            </a:r>
            <a:r>
              <a:rPr lang="en-US" dirty="0" err="1"/>
              <a:t>veelvuldig</a:t>
            </a:r>
            <a:r>
              <a:rPr lang="en-US" dirty="0"/>
              <a:t> </a:t>
            </a:r>
            <a:r>
              <a:rPr lang="en-US" dirty="0" err="1"/>
              <a:t>gebruikt</a:t>
            </a:r>
            <a:r>
              <a:rPr lang="en-US" dirty="0"/>
              <a:t> </a:t>
            </a:r>
            <a:r>
              <a:rPr lang="en-US" dirty="0" err="1"/>
              <a:t>wordt</a:t>
            </a:r>
            <a:endParaRPr lang="en-US" dirty="0"/>
          </a:p>
          <a:p>
            <a:endParaRPr lang="nl-BE" dirty="0"/>
          </a:p>
        </p:txBody>
      </p:sp>
      <p:sp>
        <p:nvSpPr>
          <p:cNvPr id="4" name="Slide Number Placeholder 3"/>
          <p:cNvSpPr>
            <a:spLocks noGrp="1"/>
          </p:cNvSpPr>
          <p:nvPr>
            <p:ph type="sldNum" sz="quarter" idx="5"/>
          </p:nvPr>
        </p:nvSpPr>
        <p:spPr/>
        <p:txBody>
          <a:bodyPr/>
          <a:lstStyle/>
          <a:p>
            <a:fld id="{9374CDC3-C15A-46BC-83D5-CD7EBBED6619}" type="slidenum">
              <a:rPr lang="nl-BE" smtClean="0"/>
              <a:t>17</a:t>
            </a:fld>
            <a:endParaRPr lang="nl-BE"/>
          </a:p>
        </p:txBody>
      </p:sp>
    </p:spTree>
    <p:extLst>
      <p:ext uri="{BB962C8B-B14F-4D97-AF65-F5344CB8AC3E}">
        <p14:creationId xmlns:p14="http://schemas.microsoft.com/office/powerpoint/2010/main" val="4147028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1" u="sng" dirty="0"/>
              <a:t>Eigenschappen van digitale interface</a:t>
            </a:r>
          </a:p>
          <a:p>
            <a:pPr marL="742950" lvl="1" indent="-285750">
              <a:buFont typeface="Arial" panose="020B0604020202020204" pitchFamily="34" charset="0"/>
              <a:buChar char="•"/>
            </a:pPr>
            <a:r>
              <a:rPr lang="nl-BE" dirty="0"/>
              <a:t>Bediening via aanraking of niet?</a:t>
            </a:r>
            <a:br>
              <a:rPr lang="nl-BE" dirty="0"/>
            </a:br>
            <a:r>
              <a:rPr lang="nl-BE" dirty="0"/>
              <a:t>(touchscreen, keyboard muis, … </a:t>
            </a:r>
            <a:r>
              <a:rPr lang="nl-BE" dirty="0" err="1"/>
              <a:t>vs</a:t>
            </a:r>
            <a:r>
              <a:rPr lang="nl-BE" dirty="0"/>
              <a:t> </a:t>
            </a:r>
            <a:r>
              <a:rPr lang="nl-BE" dirty="0" err="1"/>
              <a:t>voice</a:t>
            </a:r>
            <a:r>
              <a:rPr lang="nl-BE" dirty="0"/>
              <a:t> </a:t>
            </a:r>
            <a:r>
              <a:rPr lang="nl-BE" dirty="0" err="1"/>
              <a:t>commands</a:t>
            </a:r>
            <a:r>
              <a:rPr lang="nl-BE" dirty="0"/>
              <a:t>, </a:t>
            </a:r>
            <a:r>
              <a:rPr lang="nl-BE" dirty="0" err="1"/>
              <a:t>gesture</a:t>
            </a:r>
            <a:r>
              <a:rPr lang="nl-BE" dirty="0"/>
              <a:t> control, …)</a:t>
            </a:r>
          </a:p>
          <a:p>
            <a:pPr marL="742950" lvl="1" indent="-285750">
              <a:buFont typeface="Arial" panose="020B0604020202020204" pitchFamily="34" charset="0"/>
              <a:buChar char="•"/>
            </a:pPr>
            <a:r>
              <a:rPr lang="nl-BE" dirty="0"/>
              <a:t>Mobiel of niet?</a:t>
            </a:r>
            <a:br>
              <a:rPr lang="nl-BE" dirty="0"/>
            </a:br>
            <a:r>
              <a:rPr lang="nl-BE" dirty="0"/>
              <a:t>(Vaste beeldschermen, projectors, … </a:t>
            </a:r>
            <a:r>
              <a:rPr lang="nl-BE" dirty="0" err="1"/>
              <a:t>vs</a:t>
            </a:r>
            <a:r>
              <a:rPr lang="nl-BE" dirty="0"/>
              <a:t> Smartphones, tablets, </a:t>
            </a:r>
            <a:r>
              <a:rPr lang="nl-BE" dirty="0" err="1"/>
              <a:t>smartglasses</a:t>
            </a:r>
            <a:r>
              <a:rPr lang="nl-BE" dirty="0"/>
              <a: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dirty="0"/>
              <a:t>Bewegingsvrijheid:</a:t>
            </a:r>
            <a:br>
              <a:rPr lang="nl-BE" dirty="0"/>
            </a:br>
            <a:r>
              <a:rPr lang="nl-BE" dirty="0"/>
              <a:t>in welke mate kan de operator zich bewegen rond de digitale interface zonder problemen</a:t>
            </a:r>
          </a:p>
          <a:p>
            <a:pPr marL="742950" lvl="1" indent="-285750">
              <a:buFont typeface="Arial" panose="020B0604020202020204" pitchFamily="34" charset="0"/>
              <a:buChar char="•"/>
            </a:pPr>
            <a:r>
              <a:rPr lang="nl-BE" dirty="0"/>
              <a:t>Invoermogelijkheden van gekozen </a:t>
            </a:r>
            <a:r>
              <a:rPr lang="nl-BE" dirty="0" err="1"/>
              <a:t>devices</a:t>
            </a:r>
            <a:br>
              <a:rPr lang="nl-BE" dirty="0"/>
            </a:br>
            <a:r>
              <a:rPr lang="nl-BE" dirty="0"/>
              <a:t>(camera, microfoon, Gemak voor invoer van tekst, …)</a:t>
            </a:r>
          </a:p>
          <a:p>
            <a:pPr marL="742950" lvl="1" indent="-285750">
              <a:buFont typeface="Arial" panose="020B0604020202020204" pitchFamily="34" charset="0"/>
              <a:buChar char="•"/>
            </a:pPr>
            <a:r>
              <a:rPr lang="nl-BE" dirty="0"/>
              <a:t>Kan het device aangewend worden waar er 2-handige operaties nodig zijn? (Kijken naar </a:t>
            </a:r>
            <a:r>
              <a:rPr lang="nl-BE" dirty="0" err="1"/>
              <a:t>spraakgestuurde</a:t>
            </a:r>
            <a:r>
              <a:rPr lang="nl-BE" dirty="0"/>
              <a:t> ondersteuning)</a:t>
            </a:r>
          </a:p>
          <a:p>
            <a:endParaRPr lang="nl-BE" dirty="0"/>
          </a:p>
        </p:txBody>
      </p:sp>
      <p:sp>
        <p:nvSpPr>
          <p:cNvPr id="4" name="Slide Number Placeholder 3"/>
          <p:cNvSpPr>
            <a:spLocks noGrp="1"/>
          </p:cNvSpPr>
          <p:nvPr>
            <p:ph type="sldNum" sz="quarter" idx="5"/>
          </p:nvPr>
        </p:nvSpPr>
        <p:spPr/>
        <p:txBody>
          <a:bodyPr/>
          <a:lstStyle/>
          <a:p>
            <a:fld id="{9374CDC3-C15A-46BC-83D5-CD7EBBED6619}" type="slidenum">
              <a:rPr lang="nl-BE" smtClean="0"/>
              <a:t>18</a:t>
            </a:fld>
            <a:endParaRPr lang="nl-BE"/>
          </a:p>
        </p:txBody>
      </p:sp>
    </p:spTree>
    <p:extLst>
      <p:ext uri="{BB962C8B-B14F-4D97-AF65-F5344CB8AC3E}">
        <p14:creationId xmlns:p14="http://schemas.microsoft.com/office/powerpoint/2010/main" val="1277202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Elke </a:t>
            </a:r>
            <a:r>
              <a:rPr lang="en-US" dirty="0" err="1"/>
              <a:t>taak</a:t>
            </a:r>
            <a:r>
              <a:rPr lang="en-US" dirty="0"/>
              <a:t> </a:t>
            </a:r>
            <a:r>
              <a:rPr lang="en-US" dirty="0" err="1"/>
              <a:t>heeft</a:t>
            </a:r>
            <a:r>
              <a:rPr lang="en-US" dirty="0"/>
              <a:t> </a:t>
            </a:r>
            <a:r>
              <a:rPr lang="en-US" dirty="0" err="1"/>
              <a:t>een</a:t>
            </a:r>
            <a:r>
              <a:rPr lang="en-US" dirty="0"/>
              <a:t> </a:t>
            </a:r>
            <a:r>
              <a:rPr lang="en-US" dirty="0" err="1"/>
              <a:t>voorkeur</a:t>
            </a:r>
            <a:r>
              <a:rPr lang="en-US" dirty="0"/>
              <a:t> </a:t>
            </a:r>
            <a:r>
              <a:rPr lang="en-US" dirty="0" err="1"/>
              <a:t>voor</a:t>
            </a:r>
            <a:r>
              <a:rPr lang="en-US" dirty="0"/>
              <a:t> het type </a:t>
            </a:r>
            <a:r>
              <a:rPr lang="en-US" dirty="0" err="1"/>
              <a:t>instructie</a:t>
            </a:r>
            <a:r>
              <a:rPr lang="en-US" dirty="0"/>
              <a:t> met </a:t>
            </a:r>
            <a:r>
              <a:rPr lang="en-US" dirty="0" err="1"/>
              <a:t>een</a:t>
            </a:r>
            <a:r>
              <a:rPr lang="en-US" dirty="0"/>
              <a:t> type </a:t>
            </a:r>
            <a:r>
              <a:rPr lang="en-US" dirty="0" err="1"/>
              <a:t>digitale</a:t>
            </a:r>
            <a:r>
              <a:rPr lang="en-US" dirty="0"/>
              <a:t> interface:</a:t>
            </a:r>
          </a:p>
          <a:p>
            <a:pPr marL="171450" indent="-171450">
              <a:buFontTx/>
              <a:buChar char="-"/>
            </a:pPr>
            <a:r>
              <a:rPr lang="en-US" dirty="0" err="1"/>
              <a:t>Voor</a:t>
            </a:r>
            <a:r>
              <a:rPr lang="en-US" dirty="0"/>
              <a:t> </a:t>
            </a:r>
            <a:r>
              <a:rPr lang="en-US" dirty="0" err="1"/>
              <a:t>snel</a:t>
            </a:r>
            <a:r>
              <a:rPr lang="en-US" dirty="0"/>
              <a:t> </a:t>
            </a:r>
            <a:r>
              <a:rPr lang="en-US" dirty="0" err="1"/>
              <a:t>iets</a:t>
            </a:r>
            <a:r>
              <a:rPr lang="en-US" dirty="0"/>
              <a:t> </a:t>
            </a:r>
            <a:r>
              <a:rPr lang="en-US" dirty="0" err="1"/>
              <a:t>te</a:t>
            </a:r>
            <a:r>
              <a:rPr lang="en-US" dirty="0"/>
              <a:t> </a:t>
            </a:r>
            <a:r>
              <a:rPr lang="en-US" dirty="0" err="1"/>
              <a:t>bekijken</a:t>
            </a:r>
            <a:r>
              <a:rPr lang="en-US" dirty="0"/>
              <a:t> door QR-code </a:t>
            </a:r>
            <a:r>
              <a:rPr lang="en-US" dirty="0" err="1"/>
              <a:t>te</a:t>
            </a:r>
            <a:r>
              <a:rPr lang="en-US" dirty="0"/>
              <a:t> </a:t>
            </a:r>
            <a:r>
              <a:rPr lang="en-US" dirty="0" err="1"/>
              <a:t>scannen</a:t>
            </a:r>
            <a:r>
              <a:rPr lang="en-US" dirty="0"/>
              <a:t>? Smartphone</a:t>
            </a:r>
          </a:p>
          <a:p>
            <a:pPr marL="171450" indent="-171450">
              <a:buFontTx/>
              <a:buChar char="-"/>
            </a:pPr>
            <a:r>
              <a:rPr lang="en-US" dirty="0" err="1"/>
              <a:t>Voor</a:t>
            </a:r>
            <a:r>
              <a:rPr lang="en-US" dirty="0"/>
              <a:t> </a:t>
            </a:r>
            <a:r>
              <a:rPr lang="en-US" dirty="0" err="1"/>
              <a:t>iemand</a:t>
            </a:r>
            <a:r>
              <a:rPr lang="en-US" dirty="0"/>
              <a:t> </a:t>
            </a:r>
            <a:r>
              <a:rPr lang="en-US" dirty="0" err="1"/>
              <a:t>te</a:t>
            </a:r>
            <a:r>
              <a:rPr lang="en-US" dirty="0"/>
              <a:t> </a:t>
            </a:r>
            <a:r>
              <a:rPr lang="en-US" dirty="0" err="1"/>
              <a:t>trainen</a:t>
            </a:r>
            <a:r>
              <a:rPr lang="en-US" dirty="0"/>
              <a:t> in het </a:t>
            </a:r>
            <a:r>
              <a:rPr lang="en-US" dirty="0" err="1"/>
              <a:t>assembleren</a:t>
            </a:r>
            <a:r>
              <a:rPr lang="en-US" dirty="0"/>
              <a:t> van </a:t>
            </a:r>
            <a:r>
              <a:rPr lang="en-US" dirty="0" err="1"/>
              <a:t>een</a:t>
            </a:r>
            <a:r>
              <a:rPr lang="en-US" dirty="0"/>
              <a:t> product </a:t>
            </a:r>
            <a:r>
              <a:rPr lang="en-US" dirty="0" err="1"/>
              <a:t>zonder</a:t>
            </a:r>
            <a:r>
              <a:rPr lang="en-US" dirty="0"/>
              <a:t> </a:t>
            </a:r>
            <a:r>
              <a:rPr lang="en-US" dirty="0" err="1"/>
              <a:t>menselijke</a:t>
            </a:r>
            <a:r>
              <a:rPr lang="en-US" dirty="0"/>
              <a:t> </a:t>
            </a:r>
            <a:r>
              <a:rPr lang="en-US" dirty="0" err="1"/>
              <a:t>hulp</a:t>
            </a:r>
            <a:r>
              <a:rPr lang="en-US" dirty="0"/>
              <a:t>? </a:t>
            </a:r>
            <a:r>
              <a:rPr lang="en-US" dirty="0" err="1"/>
              <a:t>Projectiesystemen</a:t>
            </a:r>
            <a:endParaRPr lang="en-US" dirty="0"/>
          </a:p>
          <a:p>
            <a:pPr marL="171450" indent="-171450">
              <a:buFontTx/>
              <a:buChar char="-"/>
            </a:pPr>
            <a:r>
              <a:rPr lang="en-US" dirty="0" err="1"/>
              <a:t>Voor</a:t>
            </a:r>
            <a:r>
              <a:rPr lang="en-US" dirty="0"/>
              <a:t> het </a:t>
            </a:r>
            <a:r>
              <a:rPr lang="en-US" dirty="0" err="1"/>
              <a:t>simuleren</a:t>
            </a:r>
            <a:r>
              <a:rPr lang="en-US" dirty="0"/>
              <a:t> van </a:t>
            </a:r>
            <a:r>
              <a:rPr lang="en-US" dirty="0" err="1"/>
              <a:t>gevaarlijke</a:t>
            </a:r>
            <a:r>
              <a:rPr lang="en-US" dirty="0"/>
              <a:t> </a:t>
            </a:r>
            <a:r>
              <a:rPr lang="en-US" dirty="0" err="1"/>
              <a:t>operaties</a:t>
            </a:r>
            <a:r>
              <a:rPr lang="en-US" dirty="0"/>
              <a:t> </a:t>
            </a:r>
            <a:r>
              <a:rPr lang="en-US" dirty="0" err="1"/>
              <a:t>zonder</a:t>
            </a:r>
            <a:r>
              <a:rPr lang="en-US" dirty="0"/>
              <a:t> </a:t>
            </a:r>
            <a:r>
              <a:rPr lang="en-US" dirty="0" err="1"/>
              <a:t>kans</a:t>
            </a:r>
            <a:r>
              <a:rPr lang="en-US" dirty="0"/>
              <a:t> op </a:t>
            </a:r>
            <a:r>
              <a:rPr lang="en-US" dirty="0" err="1"/>
              <a:t>ongevallen</a:t>
            </a:r>
            <a:r>
              <a:rPr lang="en-US" dirty="0"/>
              <a:t>? AR/VR </a:t>
            </a:r>
            <a:r>
              <a:rPr lang="en-US" dirty="0" err="1"/>
              <a:t>technologie</a:t>
            </a:r>
            <a:endParaRPr lang="en-US" dirty="0"/>
          </a:p>
        </p:txBody>
      </p:sp>
      <p:sp>
        <p:nvSpPr>
          <p:cNvPr id="4" name="Slide Number Placeholder 3"/>
          <p:cNvSpPr>
            <a:spLocks noGrp="1"/>
          </p:cNvSpPr>
          <p:nvPr>
            <p:ph type="sldNum" sz="quarter" idx="5"/>
          </p:nvPr>
        </p:nvSpPr>
        <p:spPr/>
        <p:txBody>
          <a:bodyPr/>
          <a:lstStyle/>
          <a:p>
            <a:fld id="{9374CDC3-C15A-46BC-83D5-CD7EBBED6619}" type="slidenum">
              <a:rPr lang="nl-BE" smtClean="0"/>
              <a:t>19</a:t>
            </a:fld>
            <a:endParaRPr lang="nl-BE"/>
          </a:p>
        </p:txBody>
      </p:sp>
    </p:spTree>
    <p:extLst>
      <p:ext uri="{BB962C8B-B14F-4D97-AF65-F5344CB8AC3E}">
        <p14:creationId xmlns:p14="http://schemas.microsoft.com/office/powerpoint/2010/main" val="36551319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b="0" dirty="0"/>
          </a:p>
        </p:txBody>
      </p:sp>
      <p:sp>
        <p:nvSpPr>
          <p:cNvPr id="4" name="Slide Number Placeholder 3"/>
          <p:cNvSpPr>
            <a:spLocks noGrp="1"/>
          </p:cNvSpPr>
          <p:nvPr>
            <p:ph type="sldNum" sz="quarter" idx="5"/>
          </p:nvPr>
        </p:nvSpPr>
        <p:spPr/>
        <p:txBody>
          <a:bodyPr/>
          <a:lstStyle/>
          <a:p>
            <a:fld id="{9374CDC3-C15A-46BC-83D5-CD7EBBED6619}" type="slidenum">
              <a:rPr lang="nl-BE" smtClean="0"/>
              <a:t>20</a:t>
            </a:fld>
            <a:endParaRPr lang="nl-BE"/>
          </a:p>
        </p:txBody>
      </p:sp>
    </p:spTree>
    <p:extLst>
      <p:ext uri="{BB962C8B-B14F-4D97-AF65-F5344CB8AC3E}">
        <p14:creationId xmlns:p14="http://schemas.microsoft.com/office/powerpoint/2010/main" val="23039519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1" u="sng" dirty="0"/>
              <a:t>Voordelen</a:t>
            </a:r>
          </a:p>
          <a:p>
            <a:pPr marL="742950" lvl="1" indent="-285750">
              <a:buFont typeface="Arial" panose="020B0604020202020204" pitchFamily="34" charset="0"/>
              <a:buChar char="•"/>
            </a:pPr>
            <a:r>
              <a:rPr lang="nl-BE" dirty="0"/>
              <a:t>Gangbare technologie, de meeste mensen zijn vertrouwd met de bediening (smartphone, computer, tablet)</a:t>
            </a:r>
          </a:p>
          <a:p>
            <a:pPr marL="742950" lvl="1" indent="-285750">
              <a:buFont typeface="Arial" panose="020B0604020202020204" pitchFamily="34" charset="0"/>
              <a:buChar char="•"/>
            </a:pPr>
            <a:r>
              <a:rPr lang="nl-BE" dirty="0"/>
              <a:t>Instructies zijn relatief eenvoudig aan te maken</a:t>
            </a:r>
          </a:p>
          <a:p>
            <a:pPr marL="742950" lvl="1" indent="-285750">
              <a:buFont typeface="Arial" panose="020B0604020202020204" pitchFamily="34" charset="0"/>
              <a:buChar char="•"/>
            </a:pPr>
            <a:r>
              <a:rPr lang="nl-BE" dirty="0"/>
              <a:t>Goedkoper dan andere mogelijkheden</a:t>
            </a:r>
          </a:p>
          <a:p>
            <a:pPr marL="742950" lvl="1" indent="-285750">
              <a:buFont typeface="Arial" panose="020B0604020202020204" pitchFamily="34" charset="0"/>
              <a:buChar char="•"/>
            </a:pPr>
            <a:r>
              <a:rPr lang="nl-BE" dirty="0"/>
              <a:t>Meest ruime aanbod aan commerciële platformen</a:t>
            </a:r>
          </a:p>
          <a:p>
            <a:endParaRPr lang="nl-BE" b="1" u="sng" dirty="0"/>
          </a:p>
          <a:p>
            <a:r>
              <a:rPr lang="nl-BE" b="1" u="sng" dirty="0"/>
              <a:t>Nadelen</a:t>
            </a:r>
          </a:p>
          <a:p>
            <a:pPr marL="742950" lvl="1" indent="-285750">
              <a:buFont typeface="Arial" panose="020B0604020202020204" pitchFamily="34" charset="0"/>
              <a:buChar char="•"/>
            </a:pPr>
            <a:r>
              <a:rPr lang="nl-BE" dirty="0"/>
              <a:t>Niet altijd de mogelijkheid om de handen altijd vrij te houden voor assemblagetaken</a:t>
            </a:r>
          </a:p>
          <a:p>
            <a:pPr marL="742950" lvl="1" indent="-285750">
              <a:buFont typeface="Arial" panose="020B0604020202020204" pitchFamily="34" charset="0"/>
              <a:buChar char="•"/>
            </a:pPr>
            <a:r>
              <a:rPr lang="nl-BE" dirty="0"/>
              <a:t>Heeft een beperkte kijkhoek en volgt de gebruiker niet automatisch</a:t>
            </a:r>
          </a:p>
          <a:p>
            <a:pPr marL="742950" lvl="1" indent="-285750">
              <a:buFont typeface="Arial" panose="020B0604020202020204" pitchFamily="34" charset="0"/>
              <a:buChar char="•"/>
            </a:pPr>
            <a:r>
              <a:rPr lang="nl-BE" dirty="0"/>
              <a:t>Operator moet telkens de kijkrichting veranderen tussen het scherm en het werk dat verricht moet worden</a:t>
            </a:r>
          </a:p>
          <a:p>
            <a:pPr lvl="1"/>
            <a:endParaRPr lang="nl-BE" dirty="0"/>
          </a:p>
        </p:txBody>
      </p:sp>
      <p:sp>
        <p:nvSpPr>
          <p:cNvPr id="4" name="Slide Number Placeholder 3"/>
          <p:cNvSpPr>
            <a:spLocks noGrp="1"/>
          </p:cNvSpPr>
          <p:nvPr>
            <p:ph type="sldNum" sz="quarter" idx="5"/>
          </p:nvPr>
        </p:nvSpPr>
        <p:spPr/>
        <p:txBody>
          <a:bodyPr/>
          <a:lstStyle/>
          <a:p>
            <a:fld id="{9374CDC3-C15A-46BC-83D5-CD7EBBED6619}" type="slidenum">
              <a:rPr lang="nl-BE" smtClean="0"/>
              <a:t>21</a:t>
            </a:fld>
            <a:endParaRPr lang="nl-BE"/>
          </a:p>
        </p:txBody>
      </p:sp>
    </p:spTree>
    <p:extLst>
      <p:ext uri="{BB962C8B-B14F-4D97-AF65-F5344CB8AC3E}">
        <p14:creationId xmlns:p14="http://schemas.microsoft.com/office/powerpoint/2010/main" val="33088755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a:effectLst/>
                <a:latin typeface="Calibri" panose="020F0502020204030204" pitchFamily="34" charset="0"/>
                <a:ea typeface="Calibri" panose="020F0502020204030204" pitchFamily="34" charset="0"/>
                <a:cs typeface="Times New Roman" panose="02020603050405020304" pitchFamily="18" charset="0"/>
              </a:rPr>
              <a:t>De meeste systemen zijn geschikt om op een werktafel elementen te projecteren. Op de markt zijn er ook schaalbare oplossingen mogelijk waarbij er meer dan alleen op een werktafel zaken geprojecteerd worden.</a:t>
            </a:r>
          </a:p>
          <a:p>
            <a:endParaRPr lang="nl-BE" dirty="0"/>
          </a:p>
        </p:txBody>
      </p:sp>
      <p:sp>
        <p:nvSpPr>
          <p:cNvPr id="4" name="Slide Number Placeholder 3"/>
          <p:cNvSpPr>
            <a:spLocks noGrp="1"/>
          </p:cNvSpPr>
          <p:nvPr>
            <p:ph type="sldNum" sz="quarter" idx="5"/>
          </p:nvPr>
        </p:nvSpPr>
        <p:spPr/>
        <p:txBody>
          <a:bodyPr/>
          <a:lstStyle/>
          <a:p>
            <a:fld id="{9374CDC3-C15A-46BC-83D5-CD7EBBED6619}" type="slidenum">
              <a:rPr lang="nl-BE" smtClean="0"/>
              <a:t>23</a:t>
            </a:fld>
            <a:endParaRPr lang="nl-BE"/>
          </a:p>
        </p:txBody>
      </p:sp>
    </p:spTree>
    <p:extLst>
      <p:ext uri="{BB962C8B-B14F-4D97-AF65-F5344CB8AC3E}">
        <p14:creationId xmlns:p14="http://schemas.microsoft.com/office/powerpoint/2010/main" val="2798371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9374CDC3-C15A-46BC-83D5-CD7EBBED6619}" type="slidenum">
              <a:rPr lang="nl-BE" smtClean="0"/>
              <a:t>3</a:t>
            </a:fld>
            <a:endParaRPr lang="nl-BE"/>
          </a:p>
        </p:txBody>
      </p:sp>
    </p:spTree>
    <p:extLst>
      <p:ext uri="{BB962C8B-B14F-4D97-AF65-F5344CB8AC3E}">
        <p14:creationId xmlns:p14="http://schemas.microsoft.com/office/powerpoint/2010/main" val="16912794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1" u="sng" dirty="0"/>
              <a:t>Voordelen</a:t>
            </a:r>
          </a:p>
          <a:p>
            <a:pPr marL="742950" lvl="1" indent="-285750">
              <a:buFont typeface="Arial" panose="020B0604020202020204" pitchFamily="34" charset="0"/>
              <a:buChar char="•"/>
            </a:pPr>
            <a:r>
              <a:rPr lang="nl-BE" dirty="0"/>
              <a:t>Aanduidingen kunnen eenvoudig op de plaats van de actie toegevoegd worden</a:t>
            </a:r>
          </a:p>
          <a:p>
            <a:pPr marL="1200150" lvl="2" indent="-285750">
              <a:buFont typeface="Arial" panose="020B0604020202020204" pitchFamily="34" charset="0"/>
              <a:buChar char="•"/>
            </a:pPr>
            <a:r>
              <a:rPr lang="nl-BE" dirty="0">
                <a:sym typeface="Wingdings" panose="05000000000000000000" pitchFamily="2" charset="2"/>
              </a:rPr>
              <a:t>Ergonomisch &amp; eenvoudige interpretatie</a:t>
            </a:r>
            <a:endParaRPr lang="nl-BE" dirty="0"/>
          </a:p>
          <a:p>
            <a:pPr marL="742950" lvl="1" indent="-285750">
              <a:buFont typeface="Arial" panose="020B0604020202020204" pitchFamily="34" charset="0"/>
              <a:buChar char="•"/>
            </a:pPr>
            <a:r>
              <a:rPr lang="nl-BE" dirty="0"/>
              <a:t>Mogelijkheid tot automatische detectie</a:t>
            </a:r>
          </a:p>
          <a:p>
            <a:pPr marL="1200150" lvl="2" indent="-285750">
              <a:buFont typeface="Arial" panose="020B0604020202020204" pitchFamily="34" charset="0"/>
              <a:buChar char="•"/>
            </a:pPr>
            <a:r>
              <a:rPr lang="nl-BE" dirty="0"/>
              <a:t>Gemaakte fouten</a:t>
            </a:r>
          </a:p>
          <a:p>
            <a:pPr marL="1200150" lvl="2" indent="-285750">
              <a:buFont typeface="Arial" panose="020B0604020202020204" pitchFamily="34" charset="0"/>
              <a:buChar char="•"/>
            </a:pPr>
            <a:r>
              <a:rPr lang="nl-BE" dirty="0"/>
              <a:t>Einde van de huidige stap </a:t>
            </a:r>
            <a:r>
              <a:rPr lang="nl-BE" dirty="0">
                <a:sym typeface="Wingdings" panose="05000000000000000000" pitchFamily="2" charset="2"/>
              </a:rPr>
              <a:t> Automatisch naar volgende stap</a:t>
            </a:r>
          </a:p>
          <a:p>
            <a:pPr marL="742950" lvl="1" indent="-285750">
              <a:buFont typeface="Arial" panose="020B0604020202020204" pitchFamily="34" charset="0"/>
              <a:buChar char="•"/>
            </a:pPr>
            <a:r>
              <a:rPr lang="nl-BE" dirty="0">
                <a:sym typeface="Wingdings" panose="05000000000000000000" pitchFamily="2" charset="2"/>
              </a:rPr>
              <a:t>Virtuele knoppen</a:t>
            </a:r>
            <a:endParaRPr lang="nl-BE" dirty="0"/>
          </a:p>
          <a:p>
            <a:pPr marL="742950" lvl="1" indent="-285750">
              <a:buFont typeface="Arial" panose="020B0604020202020204" pitchFamily="34" charset="0"/>
              <a:buChar char="•"/>
            </a:pPr>
            <a:r>
              <a:rPr lang="nl-BE" dirty="0"/>
              <a:t>Zeer geschikt voor </a:t>
            </a:r>
            <a:r>
              <a:rPr lang="nl-BE" dirty="0" err="1"/>
              <a:t>pick</a:t>
            </a:r>
            <a:r>
              <a:rPr lang="nl-BE" dirty="0"/>
              <a:t>-</a:t>
            </a:r>
            <a:r>
              <a:rPr lang="nl-BE" dirty="0" err="1"/>
              <a:t>to</a:t>
            </a:r>
            <a:r>
              <a:rPr lang="nl-BE" dirty="0"/>
              <a:t>-light operaties &amp; assemblagetaken</a:t>
            </a:r>
          </a:p>
          <a:p>
            <a:r>
              <a:rPr lang="nl-BE" b="1" u="sng" dirty="0"/>
              <a:t>Nadelen</a:t>
            </a:r>
          </a:p>
          <a:p>
            <a:pPr marL="742950" lvl="1" indent="-285750">
              <a:buFont typeface="Arial" panose="020B0604020202020204" pitchFamily="34" charset="0"/>
              <a:buChar char="•"/>
            </a:pPr>
            <a:r>
              <a:rPr lang="nl-BE" dirty="0"/>
              <a:t>De meeste systemen zijn strikt over de plaatsing van componenten/tool op de werktafel</a:t>
            </a:r>
          </a:p>
          <a:p>
            <a:pPr marL="742950" lvl="1" indent="-285750">
              <a:buFont typeface="Arial" panose="020B0604020202020204" pitchFamily="34" charset="0"/>
              <a:buChar char="•"/>
            </a:pPr>
            <a:r>
              <a:rPr lang="nl-BE" dirty="0"/>
              <a:t>Instructies aanmaken vergt nodige expertise/training</a:t>
            </a:r>
          </a:p>
          <a:p>
            <a:pPr marL="742950" lvl="1" indent="-285750">
              <a:buFont typeface="Arial" panose="020B0604020202020204" pitchFamily="34" charset="0"/>
              <a:buChar char="•"/>
            </a:pPr>
            <a:r>
              <a:rPr lang="nl-BE" dirty="0"/>
              <a:t>Setup is onderdeel van een vaste werkplek.</a:t>
            </a:r>
          </a:p>
          <a:p>
            <a:pPr marL="742950" lvl="1" indent="-285750">
              <a:buFont typeface="Arial" panose="020B0604020202020204" pitchFamily="34" charset="0"/>
              <a:buChar char="•"/>
            </a:pPr>
            <a:endParaRPr lang="nl-BE" dirty="0"/>
          </a:p>
          <a:p>
            <a:pPr lvl="1"/>
            <a:endParaRPr lang="nl-BE" dirty="0"/>
          </a:p>
          <a:p>
            <a:pPr lvl="1"/>
            <a:endParaRPr lang="nl-BE" dirty="0"/>
          </a:p>
        </p:txBody>
      </p:sp>
      <p:sp>
        <p:nvSpPr>
          <p:cNvPr id="4" name="Slide Number Placeholder 3"/>
          <p:cNvSpPr>
            <a:spLocks noGrp="1"/>
          </p:cNvSpPr>
          <p:nvPr>
            <p:ph type="sldNum" sz="quarter" idx="5"/>
          </p:nvPr>
        </p:nvSpPr>
        <p:spPr/>
        <p:txBody>
          <a:bodyPr/>
          <a:lstStyle/>
          <a:p>
            <a:fld id="{9374CDC3-C15A-46BC-83D5-CD7EBBED6619}" type="slidenum">
              <a:rPr lang="nl-BE" smtClean="0"/>
              <a:t>24</a:t>
            </a:fld>
            <a:endParaRPr lang="nl-BE"/>
          </a:p>
        </p:txBody>
      </p:sp>
    </p:spTree>
    <p:extLst>
      <p:ext uri="{BB962C8B-B14F-4D97-AF65-F5344CB8AC3E}">
        <p14:creationId xmlns:p14="http://schemas.microsoft.com/office/powerpoint/2010/main" val="3423656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2" indent="0">
              <a:buFont typeface="Arial" panose="020B0604020202020204" pitchFamily="34" charset="0"/>
              <a:buNone/>
            </a:pPr>
            <a:endParaRPr lang="nl-BE" b="0" dirty="0"/>
          </a:p>
          <a:p>
            <a:pPr marL="1200150" lvl="2" indent="-285750">
              <a:buFont typeface="Arial" panose="020B0604020202020204" pitchFamily="34" charset="0"/>
              <a:buChar char="•"/>
            </a:pPr>
            <a:endParaRPr lang="nl-BE" dirty="0"/>
          </a:p>
          <a:p>
            <a:pPr marL="457200" lvl="1" indent="0">
              <a:buFontTx/>
              <a:buNone/>
            </a:pPr>
            <a:endParaRPr lang="nl-BE" dirty="0"/>
          </a:p>
          <a:p>
            <a:endParaRPr lang="nl-BE" dirty="0"/>
          </a:p>
        </p:txBody>
      </p:sp>
      <p:sp>
        <p:nvSpPr>
          <p:cNvPr id="4" name="Slide Number Placeholder 3"/>
          <p:cNvSpPr>
            <a:spLocks noGrp="1"/>
          </p:cNvSpPr>
          <p:nvPr>
            <p:ph type="sldNum" sz="quarter" idx="5"/>
          </p:nvPr>
        </p:nvSpPr>
        <p:spPr/>
        <p:txBody>
          <a:bodyPr/>
          <a:lstStyle/>
          <a:p>
            <a:fld id="{9374CDC3-C15A-46BC-83D5-CD7EBBED6619}" type="slidenum">
              <a:rPr lang="nl-BE" smtClean="0"/>
              <a:t>26</a:t>
            </a:fld>
            <a:endParaRPr lang="nl-BE"/>
          </a:p>
        </p:txBody>
      </p:sp>
    </p:spTree>
    <p:extLst>
      <p:ext uri="{BB962C8B-B14F-4D97-AF65-F5344CB8AC3E}">
        <p14:creationId xmlns:p14="http://schemas.microsoft.com/office/powerpoint/2010/main" val="16406077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Remote assistance:</a:t>
            </a:r>
            <a:endParaRPr lang="en-US" b="0" dirty="0"/>
          </a:p>
          <a:p>
            <a:r>
              <a:rPr lang="en-US" dirty="0"/>
              <a:t>Remote assistance is </a:t>
            </a:r>
            <a:r>
              <a:rPr lang="en-US" dirty="0" err="1"/>
              <a:t>een</a:t>
            </a:r>
            <a:r>
              <a:rPr lang="en-US" dirty="0"/>
              <a:t> </a:t>
            </a:r>
            <a:r>
              <a:rPr lang="en-US" dirty="0" err="1"/>
              <a:t>specifieke</a:t>
            </a:r>
            <a:r>
              <a:rPr lang="en-US" dirty="0"/>
              <a:t> </a:t>
            </a:r>
            <a:r>
              <a:rPr lang="en-US" dirty="0" err="1"/>
              <a:t>vorm</a:t>
            </a:r>
            <a:r>
              <a:rPr lang="en-US" dirty="0"/>
              <a:t> van </a:t>
            </a:r>
            <a:r>
              <a:rPr lang="en-US" dirty="0" err="1"/>
              <a:t>digitale</a:t>
            </a:r>
            <a:r>
              <a:rPr lang="en-US" dirty="0"/>
              <a:t> </a:t>
            </a:r>
            <a:r>
              <a:rPr lang="en-US" dirty="0" err="1"/>
              <a:t>werkinstructies</a:t>
            </a:r>
            <a:r>
              <a:rPr lang="en-US" dirty="0"/>
              <a:t> </a:t>
            </a:r>
            <a:r>
              <a:rPr lang="en-US" dirty="0" err="1"/>
              <a:t>dat</a:t>
            </a:r>
            <a:r>
              <a:rPr lang="en-US" dirty="0"/>
              <a:t> </a:t>
            </a:r>
            <a:r>
              <a:rPr lang="en-US" dirty="0" err="1"/>
              <a:t>bedoelt</a:t>
            </a:r>
            <a:r>
              <a:rPr lang="en-US" dirty="0"/>
              <a:t> is om </a:t>
            </a:r>
            <a:r>
              <a:rPr lang="en-US" dirty="0" err="1"/>
              <a:t>hulp</a:t>
            </a:r>
            <a:r>
              <a:rPr lang="en-US" dirty="0"/>
              <a:t> op </a:t>
            </a:r>
            <a:r>
              <a:rPr lang="en-US" dirty="0" err="1"/>
              <a:t>afstand</a:t>
            </a:r>
            <a:r>
              <a:rPr lang="en-US" dirty="0"/>
              <a:t> zo </a:t>
            </a:r>
            <a:r>
              <a:rPr lang="en-US" dirty="0" err="1"/>
              <a:t>eenvoudig</a:t>
            </a:r>
            <a:r>
              <a:rPr lang="en-US" dirty="0"/>
              <a:t> </a:t>
            </a:r>
            <a:r>
              <a:rPr lang="en-US" dirty="0" err="1"/>
              <a:t>mogelijk</a:t>
            </a:r>
            <a:r>
              <a:rPr lang="en-US" dirty="0"/>
              <a:t> </a:t>
            </a:r>
            <a:r>
              <a:rPr lang="en-US" dirty="0" err="1"/>
              <a:t>te</a:t>
            </a:r>
            <a:r>
              <a:rPr lang="en-US" dirty="0"/>
              <a:t> </a:t>
            </a:r>
            <a:r>
              <a:rPr lang="en-US" dirty="0" err="1"/>
              <a:t>maken</a:t>
            </a:r>
            <a:r>
              <a:rPr lang="en-US" dirty="0"/>
              <a:t>. </a:t>
            </a:r>
            <a:r>
              <a:rPr lang="en-US" dirty="0" err="1"/>
              <a:t>Hiervoor</a:t>
            </a:r>
            <a:r>
              <a:rPr lang="en-US" dirty="0"/>
              <a:t> is </a:t>
            </a:r>
            <a:r>
              <a:rPr lang="en-US" dirty="0" err="1"/>
              <a:t>speciale</a:t>
            </a:r>
            <a:r>
              <a:rPr lang="en-US" dirty="0"/>
              <a:t> hardware </a:t>
            </a:r>
            <a:r>
              <a:rPr lang="en-US" dirty="0" err="1"/>
              <a:t>ontwikkeld</a:t>
            </a:r>
            <a:r>
              <a:rPr lang="en-US" dirty="0"/>
              <a:t> </a:t>
            </a:r>
            <a:r>
              <a:rPr lang="en-US" dirty="0" err="1"/>
              <a:t>dat</a:t>
            </a:r>
            <a:r>
              <a:rPr lang="en-US" dirty="0"/>
              <a:t> </a:t>
            </a:r>
            <a:r>
              <a:rPr lang="en-US" dirty="0" err="1"/>
              <a:t>deze</a:t>
            </a:r>
            <a:r>
              <a:rPr lang="en-US" dirty="0"/>
              <a:t> </a:t>
            </a:r>
            <a:r>
              <a:rPr lang="en-US" dirty="0" err="1"/>
              <a:t>taak</a:t>
            </a:r>
            <a:r>
              <a:rPr lang="en-US" dirty="0"/>
              <a:t> </a:t>
            </a:r>
            <a:r>
              <a:rPr lang="en-US" dirty="0" err="1"/>
              <a:t>vereenvoudigd</a:t>
            </a:r>
            <a:r>
              <a:rPr lang="en-US" dirty="0"/>
              <a:t>. De </a:t>
            </a:r>
            <a:r>
              <a:rPr lang="en-US" dirty="0" err="1"/>
              <a:t>meeste</a:t>
            </a:r>
            <a:r>
              <a:rPr lang="en-US" dirty="0"/>
              <a:t> hardware </a:t>
            </a:r>
            <a:r>
              <a:rPr lang="en-US" dirty="0" err="1"/>
              <a:t>beschikt</a:t>
            </a:r>
            <a:r>
              <a:rPr lang="en-US" dirty="0"/>
              <a:t> over </a:t>
            </a:r>
            <a:r>
              <a:rPr lang="en-US" dirty="0" err="1"/>
              <a:t>een</a:t>
            </a:r>
            <a:r>
              <a:rPr lang="en-US" dirty="0"/>
              <a:t> dedicated display, </a:t>
            </a:r>
            <a:r>
              <a:rPr lang="en-US" dirty="0" err="1"/>
              <a:t>een</a:t>
            </a:r>
            <a:r>
              <a:rPr lang="en-US" dirty="0"/>
              <a:t> scherm </a:t>
            </a:r>
            <a:r>
              <a:rPr lang="en-US" dirty="0" err="1"/>
              <a:t>dat</a:t>
            </a:r>
            <a:r>
              <a:rPr lang="en-US" dirty="0"/>
              <a:t> </a:t>
            </a:r>
            <a:r>
              <a:rPr lang="en-US" dirty="0" err="1"/>
              <a:t>voor</a:t>
            </a:r>
            <a:r>
              <a:rPr lang="en-US" dirty="0"/>
              <a:t> het </a:t>
            </a:r>
            <a:r>
              <a:rPr lang="en-US" dirty="0" err="1"/>
              <a:t>dominante</a:t>
            </a:r>
            <a:r>
              <a:rPr lang="en-US" dirty="0"/>
              <a:t> </a:t>
            </a:r>
            <a:r>
              <a:rPr lang="en-US" dirty="0" err="1"/>
              <a:t>oog</a:t>
            </a:r>
            <a:r>
              <a:rPr lang="en-US" dirty="0"/>
              <a:t> van de </a:t>
            </a:r>
            <a:r>
              <a:rPr lang="en-US" dirty="0" err="1"/>
              <a:t>drager</a:t>
            </a:r>
            <a:r>
              <a:rPr lang="en-US" dirty="0"/>
              <a:t> </a:t>
            </a:r>
            <a:r>
              <a:rPr lang="en-US" dirty="0" err="1"/>
              <a:t>hangt</a:t>
            </a:r>
            <a:r>
              <a:rPr lang="en-US" dirty="0"/>
              <a:t>. </a:t>
            </a:r>
            <a:r>
              <a:rPr lang="en-US" dirty="0" err="1"/>
              <a:t>Andere</a:t>
            </a:r>
            <a:r>
              <a:rPr lang="en-US" dirty="0"/>
              <a:t> types, </a:t>
            </a:r>
            <a:r>
              <a:rPr lang="en-US" dirty="0" err="1"/>
              <a:t>beschikken</a:t>
            </a:r>
            <a:r>
              <a:rPr lang="en-US" dirty="0"/>
              <a:t> over </a:t>
            </a:r>
            <a:r>
              <a:rPr lang="en-US" dirty="0" err="1"/>
              <a:t>een</a:t>
            </a:r>
            <a:r>
              <a:rPr lang="en-US" dirty="0"/>
              <a:t> </a:t>
            </a:r>
            <a:r>
              <a:rPr lang="en-US" dirty="0" err="1"/>
              <a:t>transparante</a:t>
            </a:r>
            <a:r>
              <a:rPr lang="en-US" dirty="0"/>
              <a:t> display </a:t>
            </a:r>
            <a:r>
              <a:rPr lang="en-US" dirty="0" err="1"/>
              <a:t>waar</a:t>
            </a:r>
            <a:r>
              <a:rPr lang="en-US" dirty="0"/>
              <a:t> </a:t>
            </a:r>
            <a:r>
              <a:rPr lang="en-US" dirty="0" err="1"/>
              <a:t>informatie</a:t>
            </a:r>
            <a:r>
              <a:rPr lang="en-US" dirty="0"/>
              <a:t> </a:t>
            </a:r>
            <a:r>
              <a:rPr lang="en-US" dirty="0" err="1"/>
              <a:t>wordt</a:t>
            </a:r>
            <a:r>
              <a:rPr lang="en-US" dirty="0"/>
              <a:t> </a:t>
            </a:r>
            <a:r>
              <a:rPr lang="en-US" dirty="0" err="1"/>
              <a:t>getoond</a:t>
            </a:r>
            <a:r>
              <a:rPr lang="en-US" dirty="0"/>
              <a:t> door middle van </a:t>
            </a:r>
            <a:r>
              <a:rPr lang="en-US" dirty="0" err="1"/>
              <a:t>projectoren</a:t>
            </a:r>
            <a:r>
              <a:rPr lang="en-US" dirty="0"/>
              <a:t> in de </a:t>
            </a:r>
            <a:r>
              <a:rPr lang="en-US" dirty="0" err="1"/>
              <a:t>bril</a:t>
            </a:r>
            <a:r>
              <a:rPr lang="en-US" dirty="0"/>
              <a:t> </a:t>
            </a:r>
            <a:r>
              <a:rPr lang="en-US" dirty="0" err="1"/>
              <a:t>zelf</a:t>
            </a:r>
            <a:r>
              <a:rPr lang="en-US" dirty="0"/>
              <a:t>.</a:t>
            </a:r>
          </a:p>
          <a:p>
            <a:endParaRPr lang="en-US" dirty="0"/>
          </a:p>
          <a:p>
            <a:r>
              <a:rPr lang="en-US" dirty="0"/>
              <a:t>Er is </a:t>
            </a:r>
            <a:r>
              <a:rPr lang="en-US" dirty="0" err="1"/>
              <a:t>enorm</a:t>
            </a:r>
            <a:r>
              <a:rPr lang="en-US" dirty="0"/>
              <a:t> </a:t>
            </a:r>
            <a:r>
              <a:rPr lang="en-US" dirty="0" err="1"/>
              <a:t>veel</a:t>
            </a:r>
            <a:r>
              <a:rPr lang="en-US" dirty="0"/>
              <a:t> </a:t>
            </a:r>
            <a:r>
              <a:rPr lang="en-US" dirty="0" err="1"/>
              <a:t>keuze</a:t>
            </a:r>
            <a:r>
              <a:rPr lang="en-US" dirty="0"/>
              <a:t> op de </a:t>
            </a:r>
            <a:r>
              <a:rPr lang="en-US" dirty="0" err="1"/>
              <a:t>commerciële</a:t>
            </a:r>
            <a:r>
              <a:rPr lang="en-US" dirty="0"/>
              <a:t> </a:t>
            </a:r>
            <a:r>
              <a:rPr lang="en-US" dirty="0" err="1"/>
              <a:t>markt</a:t>
            </a:r>
            <a:r>
              <a:rPr lang="en-US" dirty="0"/>
              <a:t>. Elke </a:t>
            </a:r>
            <a:r>
              <a:rPr lang="en-US" dirty="0" err="1"/>
              <a:t>bril</a:t>
            </a:r>
            <a:r>
              <a:rPr lang="en-US" dirty="0"/>
              <a:t> </a:t>
            </a:r>
            <a:r>
              <a:rPr lang="en-US" dirty="0" err="1"/>
              <a:t>heeft</a:t>
            </a:r>
            <a:r>
              <a:rPr lang="en-US" dirty="0"/>
              <a:t> </a:t>
            </a:r>
            <a:r>
              <a:rPr lang="en-US" dirty="0" err="1"/>
              <a:t>zijn</a:t>
            </a:r>
            <a:r>
              <a:rPr lang="en-US" dirty="0"/>
              <a:t> eigen </a:t>
            </a:r>
            <a:r>
              <a:rPr lang="en-US" dirty="0" err="1"/>
              <a:t>voor</a:t>
            </a:r>
            <a:r>
              <a:rPr lang="en-US" dirty="0"/>
              <a:t>- </a:t>
            </a:r>
            <a:r>
              <a:rPr lang="en-US" dirty="0" err="1"/>
              <a:t>en</a:t>
            </a:r>
            <a:r>
              <a:rPr lang="en-US" dirty="0"/>
              <a:t> </a:t>
            </a:r>
            <a:r>
              <a:rPr lang="en-US" dirty="0" err="1"/>
              <a:t>nadelen</a:t>
            </a:r>
            <a:endParaRPr lang="nl-BE" dirty="0"/>
          </a:p>
        </p:txBody>
      </p:sp>
      <p:sp>
        <p:nvSpPr>
          <p:cNvPr id="4" name="Slide Number Placeholder 3"/>
          <p:cNvSpPr>
            <a:spLocks noGrp="1"/>
          </p:cNvSpPr>
          <p:nvPr>
            <p:ph type="sldNum" sz="quarter" idx="5"/>
          </p:nvPr>
        </p:nvSpPr>
        <p:spPr/>
        <p:txBody>
          <a:bodyPr/>
          <a:lstStyle/>
          <a:p>
            <a:fld id="{9374CDC3-C15A-46BC-83D5-CD7EBBED6619}" type="slidenum">
              <a:rPr lang="nl-BE" smtClean="0"/>
              <a:t>27</a:t>
            </a:fld>
            <a:endParaRPr lang="nl-BE"/>
          </a:p>
        </p:txBody>
      </p:sp>
    </p:spTree>
    <p:extLst>
      <p:ext uri="{BB962C8B-B14F-4D97-AF65-F5344CB8AC3E}">
        <p14:creationId xmlns:p14="http://schemas.microsoft.com/office/powerpoint/2010/main" val="2553691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Remote assistance:</a:t>
            </a:r>
          </a:p>
          <a:p>
            <a:pPr marL="171450" indent="-171450">
              <a:buFontTx/>
              <a:buChar char="-"/>
            </a:pPr>
            <a:r>
              <a:rPr lang="en-US" b="0" dirty="0" err="1"/>
              <a:t>Specifieke</a:t>
            </a:r>
            <a:r>
              <a:rPr lang="en-US" b="0" dirty="0"/>
              <a:t> </a:t>
            </a:r>
            <a:r>
              <a:rPr lang="en-US" b="0" dirty="0" err="1"/>
              <a:t>vorm</a:t>
            </a:r>
            <a:r>
              <a:rPr lang="en-US" b="0" dirty="0"/>
              <a:t> van DWI </a:t>
            </a:r>
            <a:r>
              <a:rPr lang="en-US" b="0" dirty="0" err="1"/>
              <a:t>gericht</a:t>
            </a:r>
            <a:r>
              <a:rPr lang="en-US" b="0" dirty="0"/>
              <a:t> op taken </a:t>
            </a:r>
            <a:r>
              <a:rPr lang="en-US" b="0" dirty="0" err="1"/>
              <a:t>waarbij</a:t>
            </a:r>
            <a:r>
              <a:rPr lang="en-US" b="0" dirty="0"/>
              <a:t> er </a:t>
            </a:r>
            <a:r>
              <a:rPr lang="en-US" b="0" dirty="0" err="1"/>
              <a:t>hulp</a:t>
            </a:r>
            <a:r>
              <a:rPr lang="en-US" b="0" dirty="0"/>
              <a:t> op </a:t>
            </a:r>
            <a:r>
              <a:rPr lang="en-US" b="0" dirty="0" err="1"/>
              <a:t>afstand</a:t>
            </a:r>
            <a:r>
              <a:rPr lang="en-US" b="0" dirty="0"/>
              <a:t> </a:t>
            </a:r>
            <a:r>
              <a:rPr lang="en-US" b="0" dirty="0" err="1"/>
              <a:t>noodzakelijk</a:t>
            </a:r>
            <a:r>
              <a:rPr lang="en-US" b="0" dirty="0"/>
              <a:t> is</a:t>
            </a:r>
          </a:p>
          <a:p>
            <a:pPr marL="171450" indent="-171450">
              <a:buFontTx/>
              <a:buChar char="-"/>
            </a:pPr>
            <a:r>
              <a:rPr lang="en-US" b="0" dirty="0"/>
              <a:t>Vaak is het </a:t>
            </a:r>
            <a:r>
              <a:rPr lang="en-US" b="0" dirty="0" err="1"/>
              <a:t>een</a:t>
            </a:r>
            <a:r>
              <a:rPr lang="en-US" b="0" dirty="0"/>
              <a:t> </a:t>
            </a:r>
            <a:r>
              <a:rPr lang="en-US" b="0" dirty="0" err="1"/>
              <a:t>gesprek</a:t>
            </a:r>
            <a:r>
              <a:rPr lang="en-US" b="0" dirty="0"/>
              <a:t> </a:t>
            </a:r>
            <a:r>
              <a:rPr lang="en-US" b="0" dirty="0" err="1"/>
              <a:t>tussen</a:t>
            </a:r>
            <a:r>
              <a:rPr lang="en-US" b="0" dirty="0"/>
              <a:t> 2 </a:t>
            </a:r>
            <a:r>
              <a:rPr lang="en-US" b="0" dirty="0" err="1"/>
              <a:t>personen</a:t>
            </a:r>
            <a:r>
              <a:rPr lang="en-US" b="0" dirty="0"/>
              <a:t>, </a:t>
            </a:r>
            <a:r>
              <a:rPr lang="en-US" b="0" dirty="0" err="1"/>
              <a:t>een</a:t>
            </a:r>
            <a:r>
              <a:rPr lang="en-US" b="0" dirty="0"/>
              <a:t> expert </a:t>
            </a:r>
            <a:r>
              <a:rPr lang="en-US" b="0" dirty="0" err="1"/>
              <a:t>en</a:t>
            </a:r>
            <a:r>
              <a:rPr lang="en-US" b="0" dirty="0"/>
              <a:t> </a:t>
            </a:r>
            <a:r>
              <a:rPr lang="en-US" b="0" dirty="0" err="1"/>
              <a:t>een</a:t>
            </a:r>
            <a:r>
              <a:rPr lang="en-US" b="0" dirty="0"/>
              <a:t> </a:t>
            </a:r>
            <a:r>
              <a:rPr lang="en-US" b="0" dirty="0" err="1"/>
              <a:t>medewerker</a:t>
            </a:r>
            <a:r>
              <a:rPr lang="en-US" b="0" dirty="0"/>
              <a:t>.</a:t>
            </a:r>
          </a:p>
          <a:p>
            <a:pPr marL="628650" lvl="1" indent="-171450">
              <a:buFontTx/>
              <a:buChar char="-"/>
            </a:pPr>
            <a:r>
              <a:rPr lang="en-US" b="0" dirty="0"/>
              <a:t>Expert </a:t>
            </a:r>
            <a:r>
              <a:rPr lang="en-US" b="0" dirty="0" err="1"/>
              <a:t>zal</a:t>
            </a:r>
            <a:r>
              <a:rPr lang="en-US" b="0" dirty="0"/>
              <a:t> </a:t>
            </a:r>
            <a:r>
              <a:rPr lang="en-US" b="0" dirty="0" err="1"/>
              <a:t>audiovisuele</a:t>
            </a:r>
            <a:r>
              <a:rPr lang="en-US" b="0" dirty="0"/>
              <a:t> </a:t>
            </a:r>
            <a:r>
              <a:rPr lang="en-US" b="0" dirty="0" err="1"/>
              <a:t>informatie</a:t>
            </a:r>
            <a:r>
              <a:rPr lang="en-US" b="0" dirty="0"/>
              <a:t> </a:t>
            </a:r>
            <a:r>
              <a:rPr lang="en-US" b="0" dirty="0" err="1"/>
              <a:t>leveren</a:t>
            </a:r>
            <a:r>
              <a:rPr lang="en-US" b="0" dirty="0"/>
              <a:t> </a:t>
            </a:r>
            <a:r>
              <a:rPr lang="en-US" b="0" dirty="0" err="1"/>
              <a:t>aan</a:t>
            </a:r>
            <a:r>
              <a:rPr lang="en-US" b="0" dirty="0"/>
              <a:t> de </a:t>
            </a:r>
            <a:r>
              <a:rPr lang="en-US" b="0" dirty="0" err="1"/>
              <a:t>medewerker</a:t>
            </a:r>
            <a:r>
              <a:rPr lang="en-US" b="0" dirty="0"/>
              <a:t> via </a:t>
            </a:r>
            <a:r>
              <a:rPr lang="en-US" b="0" dirty="0" err="1"/>
              <a:t>zijn</a:t>
            </a:r>
            <a:r>
              <a:rPr lang="en-US" b="0" dirty="0"/>
              <a:t> laptop.</a:t>
            </a:r>
          </a:p>
          <a:p>
            <a:pPr marL="628650" lvl="1" indent="-171450">
              <a:buFontTx/>
              <a:buChar char="-"/>
            </a:pPr>
            <a:r>
              <a:rPr lang="en-US" b="0" dirty="0"/>
              <a:t>De </a:t>
            </a:r>
            <a:r>
              <a:rPr lang="en-US" b="0" dirty="0" err="1"/>
              <a:t>mederwerker</a:t>
            </a:r>
            <a:r>
              <a:rPr lang="en-US" b="0" dirty="0"/>
              <a:t> </a:t>
            </a:r>
            <a:r>
              <a:rPr lang="en-US" b="0" dirty="0" err="1"/>
              <a:t>zal</a:t>
            </a:r>
            <a:r>
              <a:rPr lang="en-US" b="0" dirty="0"/>
              <a:t> de </a:t>
            </a:r>
            <a:r>
              <a:rPr lang="en-US" b="0" dirty="0" err="1"/>
              <a:t>informatie</a:t>
            </a:r>
            <a:r>
              <a:rPr lang="en-US" b="0" dirty="0"/>
              <a:t> </a:t>
            </a:r>
            <a:r>
              <a:rPr lang="en-US" b="0" dirty="0" err="1"/>
              <a:t>ontvangen</a:t>
            </a:r>
            <a:r>
              <a:rPr lang="en-US" b="0" dirty="0"/>
              <a:t> op de </a:t>
            </a:r>
            <a:r>
              <a:rPr lang="en-US" b="0" dirty="0" err="1"/>
              <a:t>smartglasses</a:t>
            </a:r>
            <a:r>
              <a:rPr lang="en-US" b="0" dirty="0"/>
              <a:t> </a:t>
            </a:r>
            <a:r>
              <a:rPr lang="en-US" b="0" dirty="0" err="1"/>
              <a:t>en</a:t>
            </a:r>
            <a:r>
              <a:rPr lang="en-US" b="0" dirty="0"/>
              <a:t> handsfree </a:t>
            </a:r>
            <a:r>
              <a:rPr lang="en-US" b="0" dirty="0" err="1"/>
              <a:t>kunnen</a:t>
            </a:r>
            <a:r>
              <a:rPr lang="en-US" b="0" dirty="0"/>
              <a:t> </a:t>
            </a:r>
            <a:r>
              <a:rPr lang="en-US" b="0" dirty="0" err="1"/>
              <a:t>werken</a:t>
            </a:r>
            <a:r>
              <a:rPr lang="en-US" b="0" dirty="0"/>
              <a:t>.</a:t>
            </a:r>
          </a:p>
          <a:p>
            <a:pPr marL="171450" lvl="0" indent="-171450">
              <a:buFontTx/>
              <a:buChar char="-"/>
            </a:pPr>
            <a:r>
              <a:rPr lang="en-US" b="0" dirty="0" err="1"/>
              <a:t>Tijdens</a:t>
            </a:r>
            <a:r>
              <a:rPr lang="en-US" b="0" dirty="0"/>
              <a:t> </a:t>
            </a:r>
            <a:r>
              <a:rPr lang="en-US" b="0" dirty="0" err="1"/>
              <a:t>dit</a:t>
            </a:r>
            <a:r>
              <a:rPr lang="en-US" b="0" dirty="0"/>
              <a:t> </a:t>
            </a:r>
            <a:r>
              <a:rPr lang="en-US" b="0" dirty="0" err="1"/>
              <a:t>gesprek</a:t>
            </a:r>
            <a:r>
              <a:rPr lang="en-US" b="0" dirty="0"/>
              <a:t> </a:t>
            </a:r>
            <a:r>
              <a:rPr lang="en-US" b="0" dirty="0" err="1"/>
              <a:t>zullen</a:t>
            </a:r>
            <a:r>
              <a:rPr lang="en-US" b="0" dirty="0"/>
              <a:t> </a:t>
            </a:r>
            <a:r>
              <a:rPr lang="en-US" b="0" dirty="0" err="1"/>
              <a:t>beide</a:t>
            </a:r>
            <a:r>
              <a:rPr lang="en-US" b="0" dirty="0"/>
              <a:t> </a:t>
            </a:r>
            <a:r>
              <a:rPr lang="en-US" b="0" dirty="0" err="1"/>
              <a:t>partijen</a:t>
            </a:r>
            <a:r>
              <a:rPr lang="en-US" b="0" dirty="0"/>
              <a:t> </a:t>
            </a:r>
            <a:r>
              <a:rPr lang="en-US" b="0" dirty="0" err="1"/>
              <a:t>beschikken</a:t>
            </a:r>
            <a:r>
              <a:rPr lang="en-US" b="0" dirty="0"/>
              <a:t> over </a:t>
            </a:r>
            <a:r>
              <a:rPr lang="en-US" b="0" dirty="0" err="1"/>
              <a:t>een</a:t>
            </a:r>
            <a:r>
              <a:rPr lang="en-US" b="0" dirty="0"/>
              <a:t> </a:t>
            </a:r>
            <a:r>
              <a:rPr lang="en-US" b="0" dirty="0" err="1"/>
              <a:t>aantal</a:t>
            </a:r>
            <a:r>
              <a:rPr lang="en-US" b="0" dirty="0"/>
              <a:t> </a:t>
            </a:r>
            <a:r>
              <a:rPr lang="en-US" b="0" dirty="0" err="1"/>
              <a:t>functies</a:t>
            </a:r>
            <a:r>
              <a:rPr lang="en-US" b="0" dirty="0"/>
              <a:t>, </a:t>
            </a:r>
            <a:r>
              <a:rPr lang="en-US" b="0" dirty="0" err="1"/>
              <a:t>afhankelijk</a:t>
            </a:r>
            <a:r>
              <a:rPr lang="en-US" b="0" dirty="0"/>
              <a:t> van de </a:t>
            </a:r>
            <a:r>
              <a:rPr lang="en-US" b="0" dirty="0" err="1"/>
              <a:t>gekozen</a:t>
            </a:r>
            <a:r>
              <a:rPr lang="en-US" b="0" dirty="0"/>
              <a:t> software:</a:t>
            </a:r>
          </a:p>
          <a:p>
            <a:pPr marL="628650" lvl="1" indent="-171450">
              <a:buFontTx/>
              <a:buChar char="-"/>
            </a:pPr>
            <a:r>
              <a:rPr lang="en-US" b="0" dirty="0" err="1"/>
              <a:t>Aanwijzingen</a:t>
            </a:r>
            <a:r>
              <a:rPr lang="en-US" b="0" dirty="0"/>
              <a:t> </a:t>
            </a:r>
            <a:r>
              <a:rPr lang="en-US" b="0" dirty="0" err="1"/>
              <a:t>dmv</a:t>
            </a:r>
            <a:r>
              <a:rPr lang="en-US" b="0" dirty="0"/>
              <a:t> </a:t>
            </a:r>
            <a:r>
              <a:rPr lang="en-US" b="0" dirty="0" err="1"/>
              <a:t>laserpointers</a:t>
            </a:r>
            <a:endParaRPr lang="en-US" b="0" dirty="0"/>
          </a:p>
          <a:p>
            <a:pPr marL="628650" lvl="1" indent="-171450">
              <a:buFontTx/>
              <a:buChar char="-"/>
            </a:pPr>
            <a:r>
              <a:rPr lang="en-US" b="0" dirty="0"/>
              <a:t>Screenshots/Snapshots</a:t>
            </a:r>
          </a:p>
          <a:p>
            <a:pPr marL="628650" lvl="1" indent="-171450">
              <a:buFontTx/>
              <a:buChar char="-"/>
            </a:pPr>
            <a:r>
              <a:rPr lang="en-US" b="0" dirty="0"/>
              <a:t>Image freeze</a:t>
            </a:r>
          </a:p>
          <a:p>
            <a:pPr marL="628650" lvl="1" indent="-171450">
              <a:buFontTx/>
              <a:buChar char="-"/>
            </a:pPr>
            <a:r>
              <a:rPr lang="en-US" b="0" dirty="0" err="1"/>
              <a:t>Aantekeningen</a:t>
            </a:r>
            <a:r>
              <a:rPr lang="en-US" b="0" dirty="0"/>
              <a:t>, </a:t>
            </a:r>
            <a:r>
              <a:rPr lang="en-US" b="0" dirty="0" err="1"/>
              <a:t>pijltjes</a:t>
            </a:r>
            <a:r>
              <a:rPr lang="en-US" b="0" dirty="0"/>
              <a:t>, </a:t>
            </a:r>
            <a:r>
              <a:rPr lang="en-US" b="0" dirty="0" err="1"/>
              <a:t>cirkels</a:t>
            </a:r>
            <a:endParaRPr lang="en-US" b="0" dirty="0"/>
          </a:p>
          <a:p>
            <a:pPr marL="628650" lvl="1" indent="-171450">
              <a:buFontTx/>
              <a:buChar char="-"/>
            </a:pPr>
            <a:r>
              <a:rPr lang="en-US" b="0" dirty="0" err="1"/>
              <a:t>Doorsturen</a:t>
            </a:r>
            <a:r>
              <a:rPr lang="en-US" b="0" dirty="0"/>
              <a:t> van </a:t>
            </a:r>
            <a:r>
              <a:rPr lang="en-US" b="0" dirty="0" err="1"/>
              <a:t>documenten</a:t>
            </a:r>
            <a:endParaRPr lang="en-US" b="0" dirty="0"/>
          </a:p>
          <a:p>
            <a:pPr marL="628650" lvl="1" indent="-171450">
              <a:buFontTx/>
              <a:buChar char="-"/>
            </a:pPr>
            <a:endParaRPr lang="nl-BE" b="0" dirty="0"/>
          </a:p>
        </p:txBody>
      </p:sp>
      <p:sp>
        <p:nvSpPr>
          <p:cNvPr id="4" name="Slide Number Placeholder 3"/>
          <p:cNvSpPr>
            <a:spLocks noGrp="1"/>
          </p:cNvSpPr>
          <p:nvPr>
            <p:ph type="sldNum" sz="quarter" idx="5"/>
          </p:nvPr>
        </p:nvSpPr>
        <p:spPr/>
        <p:txBody>
          <a:bodyPr/>
          <a:lstStyle/>
          <a:p>
            <a:fld id="{9374CDC3-C15A-46BC-83D5-CD7EBBED6619}" type="slidenum">
              <a:rPr lang="nl-BE" smtClean="0"/>
              <a:t>28</a:t>
            </a:fld>
            <a:endParaRPr lang="nl-BE"/>
          </a:p>
        </p:txBody>
      </p:sp>
    </p:spTree>
    <p:extLst>
      <p:ext uri="{BB962C8B-B14F-4D97-AF65-F5344CB8AC3E}">
        <p14:creationId xmlns:p14="http://schemas.microsoft.com/office/powerpoint/2010/main" val="13962804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2" indent="0">
              <a:buFont typeface="Arial" panose="020B0604020202020204" pitchFamily="34" charset="0"/>
              <a:buNone/>
            </a:pPr>
            <a:endParaRPr lang="nl-BE" b="0" dirty="0"/>
          </a:p>
          <a:p>
            <a:pPr marL="1200150" lvl="2" indent="-285750">
              <a:buFont typeface="Arial" panose="020B0604020202020204" pitchFamily="34" charset="0"/>
              <a:buChar char="•"/>
            </a:pPr>
            <a:endParaRPr lang="nl-BE" dirty="0"/>
          </a:p>
          <a:p>
            <a:pPr marL="457200" lvl="1" indent="0">
              <a:buFontTx/>
              <a:buNone/>
            </a:pPr>
            <a:endParaRPr lang="nl-BE" dirty="0"/>
          </a:p>
          <a:p>
            <a:endParaRPr lang="nl-BE" dirty="0"/>
          </a:p>
        </p:txBody>
      </p:sp>
      <p:sp>
        <p:nvSpPr>
          <p:cNvPr id="4" name="Slide Number Placeholder 3"/>
          <p:cNvSpPr>
            <a:spLocks noGrp="1"/>
          </p:cNvSpPr>
          <p:nvPr>
            <p:ph type="sldNum" sz="quarter" idx="5"/>
          </p:nvPr>
        </p:nvSpPr>
        <p:spPr/>
        <p:txBody>
          <a:bodyPr/>
          <a:lstStyle/>
          <a:p>
            <a:fld id="{9374CDC3-C15A-46BC-83D5-CD7EBBED6619}" type="slidenum">
              <a:rPr lang="nl-BE" smtClean="0"/>
              <a:t>29</a:t>
            </a:fld>
            <a:endParaRPr lang="nl-BE"/>
          </a:p>
        </p:txBody>
      </p:sp>
    </p:spTree>
    <p:extLst>
      <p:ext uri="{BB962C8B-B14F-4D97-AF65-F5344CB8AC3E}">
        <p14:creationId xmlns:p14="http://schemas.microsoft.com/office/powerpoint/2010/main" val="14799332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1" u="sng" dirty="0"/>
              <a:t>Voordelen</a:t>
            </a:r>
          </a:p>
          <a:p>
            <a:pPr marL="742950" lvl="1" indent="-285750">
              <a:buFont typeface="Arial" panose="020B0604020202020204" pitchFamily="34" charset="0"/>
              <a:buChar char="•"/>
            </a:pPr>
            <a:r>
              <a:rPr lang="nl-BE" dirty="0"/>
              <a:t>Bediening relatief eenvoudig</a:t>
            </a:r>
          </a:p>
          <a:p>
            <a:pPr marL="742950" lvl="1" indent="-285750">
              <a:buFont typeface="Arial" panose="020B0604020202020204" pitchFamily="34" charset="0"/>
              <a:buChar char="•"/>
            </a:pPr>
            <a:r>
              <a:rPr lang="nl-BE" dirty="0" err="1"/>
              <a:t>Smartglasses</a:t>
            </a:r>
            <a:r>
              <a:rPr lang="nl-BE" dirty="0"/>
              <a:t> ondersteunen contactloze navigatie door instructies door middel van spraak en/of gebaren</a:t>
            </a:r>
          </a:p>
          <a:p>
            <a:pPr marL="742950" lvl="1" indent="-285750">
              <a:buFont typeface="Arial" panose="020B0604020202020204" pitchFamily="34" charset="0"/>
              <a:buChar char="•"/>
            </a:pPr>
            <a:r>
              <a:rPr lang="nl-BE" dirty="0"/>
              <a:t>Zeer geschikt voor operaties waar hulp vanop een afstand nodig is (remote assistance)</a:t>
            </a:r>
          </a:p>
          <a:p>
            <a:pPr marL="457200" lvl="1" indent="0">
              <a:buFont typeface="Arial" panose="020B0604020202020204" pitchFamily="34" charset="0"/>
              <a:buNone/>
            </a:pPr>
            <a:endParaRPr lang="nl-BE" dirty="0"/>
          </a:p>
          <a:p>
            <a:r>
              <a:rPr lang="nl-BE" b="1" u="sng" dirty="0"/>
              <a:t>Nadelen</a:t>
            </a:r>
          </a:p>
          <a:p>
            <a:pPr marL="742950" lvl="1" indent="-285750">
              <a:buFont typeface="Arial" panose="020B0604020202020204" pitchFamily="34" charset="0"/>
              <a:buChar char="•"/>
            </a:pPr>
            <a:r>
              <a:rPr lang="nl-BE" dirty="0"/>
              <a:t>Instructies aanmaken vergt nodige expertise/training</a:t>
            </a:r>
          </a:p>
          <a:p>
            <a:pPr marL="742950" lvl="1" indent="-285750">
              <a:buFont typeface="Arial" panose="020B0604020202020204" pitchFamily="34" charset="0"/>
              <a:buChar char="•"/>
            </a:pPr>
            <a:r>
              <a:rPr lang="nl-BE" dirty="0"/>
              <a:t>Veroorzaakt uitzonderlijk een milde vorm van fysiek ongemak (misselijkheid, hoofdpijn, …) </a:t>
            </a:r>
          </a:p>
          <a:p>
            <a:pPr lvl="1"/>
            <a:endParaRPr lang="nl-BE" dirty="0"/>
          </a:p>
        </p:txBody>
      </p:sp>
      <p:sp>
        <p:nvSpPr>
          <p:cNvPr id="4" name="Slide Number Placeholder 3"/>
          <p:cNvSpPr>
            <a:spLocks noGrp="1"/>
          </p:cNvSpPr>
          <p:nvPr>
            <p:ph type="sldNum" sz="quarter" idx="5"/>
          </p:nvPr>
        </p:nvSpPr>
        <p:spPr/>
        <p:txBody>
          <a:bodyPr/>
          <a:lstStyle/>
          <a:p>
            <a:fld id="{9374CDC3-C15A-46BC-83D5-CD7EBBED6619}" type="slidenum">
              <a:rPr lang="nl-BE" smtClean="0"/>
              <a:t>30</a:t>
            </a:fld>
            <a:endParaRPr lang="nl-BE"/>
          </a:p>
        </p:txBody>
      </p:sp>
    </p:spTree>
    <p:extLst>
      <p:ext uri="{BB962C8B-B14F-4D97-AF65-F5344CB8AC3E}">
        <p14:creationId xmlns:p14="http://schemas.microsoft.com/office/powerpoint/2010/main" val="25527611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9374CDC3-C15A-46BC-83D5-CD7EBBED6619}" type="slidenum">
              <a:rPr lang="nl-BE" smtClean="0"/>
              <a:t>31</a:t>
            </a:fld>
            <a:endParaRPr lang="nl-BE"/>
          </a:p>
        </p:txBody>
      </p:sp>
    </p:spTree>
    <p:extLst>
      <p:ext uri="{BB962C8B-B14F-4D97-AF65-F5344CB8AC3E}">
        <p14:creationId xmlns:p14="http://schemas.microsoft.com/office/powerpoint/2010/main" val="21576553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1" u="sng" dirty="0"/>
              <a:t>Virtual </a:t>
            </a:r>
            <a:r>
              <a:rPr lang="nl-BE" b="1" u="sng" dirty="0" err="1"/>
              <a:t>Reality</a:t>
            </a:r>
            <a:r>
              <a:rPr lang="nl-BE" b="1" u="sng" dirty="0"/>
              <a:t> (VR) instructies</a:t>
            </a:r>
          </a:p>
          <a:p>
            <a:pPr marL="742950" lvl="1" indent="-285750">
              <a:buFont typeface="Arial" panose="020B0604020202020204" pitchFamily="34" charset="0"/>
              <a:buChar char="•"/>
            </a:pPr>
            <a:r>
              <a:rPr lang="nl-BE" dirty="0"/>
              <a:t>1:47 Start met VR instructie</a:t>
            </a:r>
          </a:p>
          <a:p>
            <a:pPr marL="742950" lvl="1" indent="-285750">
              <a:buFont typeface="Arial" panose="020B0604020202020204" pitchFamily="34" charset="0"/>
              <a:buChar char="•"/>
            </a:pPr>
            <a:endParaRPr lang="nl-BE" dirty="0"/>
          </a:p>
          <a:p>
            <a:pPr marL="742950" lvl="1" indent="-285750">
              <a:buFont typeface="Arial" panose="020B0604020202020204" pitchFamily="34" charset="0"/>
              <a:buChar char="•"/>
            </a:pPr>
            <a:r>
              <a:rPr lang="nl-BE" dirty="0"/>
              <a:t>Educatief materiaal voor interne werking van machines te leren zonder gevaren</a:t>
            </a:r>
          </a:p>
          <a:p>
            <a:endParaRPr lang="nl-BE" dirty="0"/>
          </a:p>
        </p:txBody>
      </p:sp>
      <p:sp>
        <p:nvSpPr>
          <p:cNvPr id="4" name="Slide Number Placeholder 3"/>
          <p:cNvSpPr>
            <a:spLocks noGrp="1"/>
          </p:cNvSpPr>
          <p:nvPr>
            <p:ph type="sldNum" sz="quarter" idx="5"/>
          </p:nvPr>
        </p:nvSpPr>
        <p:spPr/>
        <p:txBody>
          <a:bodyPr/>
          <a:lstStyle/>
          <a:p>
            <a:fld id="{9374CDC3-C15A-46BC-83D5-CD7EBBED6619}" type="slidenum">
              <a:rPr lang="nl-BE" smtClean="0"/>
              <a:t>32</a:t>
            </a:fld>
            <a:endParaRPr lang="nl-BE"/>
          </a:p>
        </p:txBody>
      </p:sp>
    </p:spTree>
    <p:extLst>
      <p:ext uri="{BB962C8B-B14F-4D97-AF65-F5344CB8AC3E}">
        <p14:creationId xmlns:p14="http://schemas.microsoft.com/office/powerpoint/2010/main" val="40154048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1" u="sng" dirty="0"/>
              <a:t>Virtual </a:t>
            </a:r>
            <a:r>
              <a:rPr lang="nl-BE" b="1" u="sng" dirty="0" err="1"/>
              <a:t>Reality</a:t>
            </a:r>
            <a:r>
              <a:rPr lang="nl-BE" b="1" u="sng" dirty="0"/>
              <a:t> (VR) instructies</a:t>
            </a:r>
          </a:p>
          <a:p>
            <a:pPr marL="171450" indent="-171450">
              <a:buFontTx/>
              <a:buChar char="-"/>
            </a:pPr>
            <a:r>
              <a:rPr lang="nl-BE" dirty="0"/>
              <a:t>Operaties waar zeer duur materiaal/verbruiksgoederen kunnen keer op keer getraind worden zonder kosten/verlies</a:t>
            </a:r>
          </a:p>
          <a:p>
            <a:pPr marL="171450" indent="-171450">
              <a:buFontTx/>
              <a:buChar char="-"/>
            </a:pPr>
            <a:endParaRPr lang="nl-BE" dirty="0"/>
          </a:p>
        </p:txBody>
      </p:sp>
      <p:sp>
        <p:nvSpPr>
          <p:cNvPr id="4" name="Slide Number Placeholder 3"/>
          <p:cNvSpPr>
            <a:spLocks noGrp="1"/>
          </p:cNvSpPr>
          <p:nvPr>
            <p:ph type="sldNum" sz="quarter" idx="5"/>
          </p:nvPr>
        </p:nvSpPr>
        <p:spPr/>
        <p:txBody>
          <a:bodyPr/>
          <a:lstStyle/>
          <a:p>
            <a:fld id="{9374CDC3-C15A-46BC-83D5-CD7EBBED6619}" type="slidenum">
              <a:rPr lang="nl-BE" smtClean="0"/>
              <a:t>33</a:t>
            </a:fld>
            <a:endParaRPr lang="nl-BE"/>
          </a:p>
        </p:txBody>
      </p:sp>
    </p:spTree>
    <p:extLst>
      <p:ext uri="{BB962C8B-B14F-4D97-AF65-F5344CB8AC3E}">
        <p14:creationId xmlns:p14="http://schemas.microsoft.com/office/powerpoint/2010/main" val="37939071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1" u="sng" dirty="0"/>
              <a:t>Voordelen</a:t>
            </a:r>
          </a:p>
          <a:p>
            <a:pPr marL="742950" lvl="1" indent="-285750">
              <a:buFont typeface="Arial" panose="020B0604020202020204" pitchFamily="34" charset="0"/>
              <a:buChar char="•"/>
            </a:pPr>
            <a:r>
              <a:rPr lang="nl-BE" dirty="0">
                <a:latin typeface="Bahnschrift SemiBold" panose="020B0502040204020203" pitchFamily="34" charset="0"/>
              </a:rPr>
              <a:t>Mogelijk om gevaarlijke en/of moeilijke </a:t>
            </a:r>
            <a:r>
              <a:rPr lang="nl-BE" dirty="0" err="1">
                <a:latin typeface="Bahnschrift SemiBold" panose="020B0502040204020203" pitchFamily="34" charset="0"/>
              </a:rPr>
              <a:t>scenarios</a:t>
            </a:r>
            <a:r>
              <a:rPr lang="nl-BE" dirty="0">
                <a:latin typeface="Bahnschrift SemiBold" panose="020B0502040204020203" pitchFamily="34" charset="0"/>
              </a:rPr>
              <a:t> te simuleren en trainen</a:t>
            </a:r>
          </a:p>
          <a:p>
            <a:pPr marL="742950" lvl="1" indent="-285750">
              <a:buFont typeface="Arial" panose="020B0604020202020204" pitchFamily="34" charset="0"/>
              <a:buChar char="•"/>
            </a:pPr>
            <a:r>
              <a:rPr lang="nl-BE" dirty="0">
                <a:latin typeface="Bahnschrift SemiBold" panose="020B0502040204020203" pitchFamily="34" charset="0"/>
              </a:rPr>
              <a:t>Besparingen op materiaal- en machinekosten</a:t>
            </a:r>
          </a:p>
          <a:p>
            <a:pPr marL="742950" lvl="1" indent="-285750">
              <a:buFont typeface="Arial" panose="020B0604020202020204" pitchFamily="34" charset="0"/>
              <a:buChar char="•"/>
            </a:pPr>
            <a:r>
              <a:rPr lang="nl-BE" dirty="0">
                <a:latin typeface="Bahnschrift SemiBold" panose="020B0502040204020203" pitchFamily="34" charset="0"/>
              </a:rPr>
              <a:t>Het meest levensecht/meeslepend</a:t>
            </a:r>
          </a:p>
          <a:p>
            <a:pPr marL="742950" lvl="1" indent="-285750">
              <a:buFont typeface="Arial" panose="020B0604020202020204" pitchFamily="34" charset="0"/>
              <a:buChar char="•"/>
            </a:pPr>
            <a:r>
              <a:rPr lang="nl-BE" dirty="0">
                <a:latin typeface="Bahnschrift SemiBold" panose="020B0502040204020203" pitchFamily="34" charset="0"/>
              </a:rPr>
              <a:t> Bediening relatief eenvoudig</a:t>
            </a:r>
          </a:p>
          <a:p>
            <a:pPr marL="457200" lvl="1" indent="0">
              <a:buFont typeface="Arial" panose="020B0604020202020204" pitchFamily="34" charset="0"/>
              <a:buNone/>
            </a:pPr>
            <a:endParaRPr lang="nl-BE" dirty="0"/>
          </a:p>
          <a:p>
            <a:r>
              <a:rPr lang="nl-BE" b="1" u="sng" dirty="0"/>
              <a:t>Nadelen</a:t>
            </a:r>
          </a:p>
          <a:p>
            <a:pPr marL="742950" lvl="1" indent="-285750">
              <a:buFont typeface="Arial" panose="020B0604020202020204" pitchFamily="34" charset="0"/>
              <a:buChar char="•"/>
            </a:pPr>
            <a:r>
              <a:rPr lang="nl-BE" dirty="0">
                <a:latin typeface="Bahnschrift SemiBold" panose="020B0502040204020203" pitchFamily="34" charset="0"/>
              </a:rPr>
              <a:t>Enkel te gebruiken voor trainingsdoeleinden</a:t>
            </a:r>
          </a:p>
          <a:p>
            <a:pPr marL="742950" lvl="1" indent="-285750">
              <a:buFont typeface="Arial" panose="020B0604020202020204" pitchFamily="34" charset="0"/>
              <a:buChar char="•"/>
            </a:pPr>
            <a:r>
              <a:rPr lang="nl-BE" dirty="0">
                <a:latin typeface="Bahnschrift SemiBold" panose="020B0502040204020203" pitchFamily="34" charset="0"/>
              </a:rPr>
              <a:t>Opstellen is duur</a:t>
            </a:r>
          </a:p>
          <a:p>
            <a:pPr marL="1200150" lvl="2" indent="-285750">
              <a:buFont typeface="Arial" panose="020B0604020202020204" pitchFamily="34" charset="0"/>
              <a:buChar char="•"/>
            </a:pPr>
            <a:r>
              <a:rPr lang="nl-BE" dirty="0">
                <a:latin typeface="Bahnschrift SemiBold" panose="020B0502040204020203" pitchFamily="34" charset="0"/>
              </a:rPr>
              <a:t>Bestaande </a:t>
            </a:r>
            <a:r>
              <a:rPr lang="nl-BE" dirty="0" err="1">
                <a:latin typeface="Bahnschrift SemiBold" panose="020B0502040204020203" pitchFamily="34" charset="0"/>
              </a:rPr>
              <a:t>DWI’s</a:t>
            </a:r>
            <a:r>
              <a:rPr lang="nl-BE" dirty="0">
                <a:latin typeface="Bahnschrift SemiBold" panose="020B0502040204020203" pitchFamily="34" charset="0"/>
              </a:rPr>
              <a:t> kunnen niet zomaar 1 op 1 omgezet worden naar een VR training</a:t>
            </a:r>
          </a:p>
          <a:p>
            <a:pPr marL="1200150" lvl="2" indent="-285750">
              <a:buFont typeface="Arial" panose="020B0604020202020204" pitchFamily="34" charset="0"/>
              <a:buChar char="•"/>
            </a:pPr>
            <a:r>
              <a:rPr lang="nl-BE" dirty="0">
                <a:latin typeface="Bahnschrift SemiBold" panose="020B0502040204020203" pitchFamily="34" charset="0"/>
              </a:rPr>
              <a:t>Vereist een grote effort en diepgaande expertise in specialistische software</a:t>
            </a:r>
          </a:p>
          <a:p>
            <a:pPr marL="1657350" lvl="3" indent="-285750">
              <a:buFont typeface="Arial" panose="020B0604020202020204" pitchFamily="34" charset="0"/>
              <a:buChar char="•"/>
            </a:pPr>
            <a:r>
              <a:rPr lang="nl-BE" dirty="0">
                <a:latin typeface="Bahnschrift SemiBold" panose="020B0502040204020203" pitchFamily="34" charset="0"/>
              </a:rPr>
              <a:t>Benodigde Digital </a:t>
            </a:r>
            <a:r>
              <a:rPr lang="nl-BE" dirty="0" err="1">
                <a:latin typeface="Bahnschrift SemiBold" panose="020B0502040204020203" pitchFamily="34" charset="0"/>
              </a:rPr>
              <a:t>twins</a:t>
            </a:r>
            <a:r>
              <a:rPr lang="nl-BE" dirty="0">
                <a:latin typeface="Bahnschrift SemiBold" panose="020B0502040204020203" pitchFamily="34" charset="0"/>
              </a:rPr>
              <a:t> (verkrijgen van 3D modellen, animeren en interacties programmeren)</a:t>
            </a:r>
          </a:p>
          <a:p>
            <a:pPr marL="742950" lvl="1" indent="-285750">
              <a:buFont typeface="Arial" panose="020B0604020202020204" pitchFamily="34" charset="0"/>
              <a:buChar char="•"/>
            </a:pPr>
            <a:r>
              <a:rPr lang="nl-BE" dirty="0">
                <a:latin typeface="Bahnschrift SemiBold" panose="020B0502040204020203" pitchFamily="34" charset="0"/>
              </a:rPr>
              <a:t>Veroorzaakt soms milde vorm van fysiek ongemak (misselijkheid, hoofdpijn, …)</a:t>
            </a:r>
          </a:p>
        </p:txBody>
      </p:sp>
      <p:sp>
        <p:nvSpPr>
          <p:cNvPr id="4" name="Slide Number Placeholder 3"/>
          <p:cNvSpPr>
            <a:spLocks noGrp="1"/>
          </p:cNvSpPr>
          <p:nvPr>
            <p:ph type="sldNum" sz="quarter" idx="5"/>
          </p:nvPr>
        </p:nvSpPr>
        <p:spPr/>
        <p:txBody>
          <a:bodyPr/>
          <a:lstStyle/>
          <a:p>
            <a:fld id="{9374CDC3-C15A-46BC-83D5-CD7EBBED6619}" type="slidenum">
              <a:rPr lang="nl-BE" smtClean="0"/>
              <a:t>34</a:t>
            </a:fld>
            <a:endParaRPr lang="nl-BE"/>
          </a:p>
        </p:txBody>
      </p:sp>
    </p:spTree>
    <p:extLst>
      <p:ext uri="{BB962C8B-B14F-4D97-AF65-F5344CB8AC3E}">
        <p14:creationId xmlns:p14="http://schemas.microsoft.com/office/powerpoint/2010/main" val="2085005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Doel van </a:t>
            </a:r>
            <a:r>
              <a:rPr lang="en-US" dirty="0" err="1"/>
              <a:t>werkinstructies</a:t>
            </a:r>
            <a:r>
              <a:rPr lang="en-US" dirty="0"/>
              <a:t>:</a:t>
            </a:r>
          </a:p>
          <a:p>
            <a:pPr marL="171450" indent="-171450">
              <a:buFontTx/>
              <a:buChar char="-"/>
            </a:pPr>
            <a:r>
              <a:rPr lang="en-US" dirty="0"/>
              <a:t>Het </a:t>
            </a:r>
            <a:r>
              <a:rPr lang="en-US" dirty="0" err="1"/>
              <a:t>begeleiden</a:t>
            </a:r>
            <a:r>
              <a:rPr lang="en-US" dirty="0"/>
              <a:t> van </a:t>
            </a:r>
            <a:r>
              <a:rPr lang="en-US" dirty="0" err="1"/>
              <a:t>operatoren</a:t>
            </a:r>
            <a:r>
              <a:rPr lang="en-US" dirty="0"/>
              <a:t> </a:t>
            </a:r>
            <a:r>
              <a:rPr lang="en-US" dirty="0" err="1"/>
              <a:t>voor</a:t>
            </a:r>
            <a:r>
              <a:rPr lang="en-US" dirty="0"/>
              <a:t> </a:t>
            </a:r>
            <a:r>
              <a:rPr lang="en-US" dirty="0" err="1"/>
              <a:t>hun</a:t>
            </a:r>
            <a:r>
              <a:rPr lang="en-US" dirty="0"/>
              <a:t> </a:t>
            </a:r>
            <a:r>
              <a:rPr lang="en-US" dirty="0" err="1"/>
              <a:t>dagdagelijkse</a:t>
            </a:r>
            <a:r>
              <a:rPr lang="en-US" dirty="0"/>
              <a:t> taken zo correct </a:t>
            </a:r>
            <a:r>
              <a:rPr lang="en-US" dirty="0" err="1"/>
              <a:t>en</a:t>
            </a:r>
            <a:r>
              <a:rPr lang="en-US" dirty="0"/>
              <a:t> efficient </a:t>
            </a:r>
            <a:r>
              <a:rPr lang="en-US" dirty="0" err="1"/>
              <a:t>mogelijk</a:t>
            </a:r>
            <a:r>
              <a:rPr lang="en-US" dirty="0"/>
              <a:t> </a:t>
            </a:r>
            <a:r>
              <a:rPr lang="en-US" dirty="0" err="1"/>
              <a:t>uit</a:t>
            </a:r>
            <a:r>
              <a:rPr lang="en-US" dirty="0"/>
              <a:t> </a:t>
            </a:r>
            <a:r>
              <a:rPr lang="en-US" dirty="0" err="1"/>
              <a:t>te</a:t>
            </a:r>
            <a:r>
              <a:rPr lang="en-US" dirty="0"/>
              <a:t> </a:t>
            </a:r>
            <a:r>
              <a:rPr lang="en-US" dirty="0" err="1"/>
              <a:t>voeren</a:t>
            </a:r>
            <a:endParaRPr lang="en-US" dirty="0"/>
          </a:p>
          <a:p>
            <a:pPr marL="171450" indent="-171450">
              <a:buFontTx/>
              <a:buChar char="-"/>
            </a:pPr>
            <a:endParaRPr lang="en-US" dirty="0"/>
          </a:p>
          <a:p>
            <a:pPr marL="0" indent="0">
              <a:buFontTx/>
              <a:buNone/>
            </a:pPr>
            <a:r>
              <a:rPr lang="en-US" dirty="0" err="1"/>
              <a:t>Werkinstructies</a:t>
            </a:r>
            <a:r>
              <a:rPr lang="en-US" dirty="0"/>
              <a:t> </a:t>
            </a:r>
            <a:r>
              <a:rPr lang="en-US" dirty="0" err="1"/>
              <a:t>resulteren</a:t>
            </a:r>
            <a:r>
              <a:rPr lang="en-US" dirty="0"/>
              <a:t> in:</a:t>
            </a:r>
          </a:p>
          <a:p>
            <a:pPr marL="171450" indent="-171450">
              <a:buFontTx/>
              <a:buChar char="-"/>
            </a:pPr>
            <a:r>
              <a:rPr lang="en-US" dirty="0" err="1"/>
              <a:t>Verbetering</a:t>
            </a:r>
            <a:r>
              <a:rPr lang="en-US" dirty="0"/>
              <a:t> van de </a:t>
            </a:r>
            <a:r>
              <a:rPr lang="en-US" dirty="0" err="1"/>
              <a:t>efficiëntie</a:t>
            </a:r>
            <a:r>
              <a:rPr lang="en-US" dirty="0"/>
              <a:t> op de </a:t>
            </a:r>
            <a:r>
              <a:rPr lang="en-US" dirty="0" err="1"/>
              <a:t>werkvloer</a:t>
            </a:r>
            <a:endParaRPr lang="en-US" dirty="0"/>
          </a:p>
          <a:p>
            <a:pPr marL="171450" indent="-171450">
              <a:buFontTx/>
              <a:buChar char="-"/>
            </a:pPr>
            <a:r>
              <a:rPr lang="en-US" dirty="0" err="1"/>
              <a:t>Creëren</a:t>
            </a:r>
            <a:r>
              <a:rPr lang="en-US" dirty="0"/>
              <a:t> </a:t>
            </a:r>
            <a:r>
              <a:rPr lang="en-US" dirty="0" err="1"/>
              <a:t>meer</a:t>
            </a:r>
            <a:r>
              <a:rPr lang="en-US" dirty="0"/>
              <a:t> </a:t>
            </a:r>
            <a:r>
              <a:rPr lang="en-US" dirty="0" err="1"/>
              <a:t>zelfstandigheid</a:t>
            </a:r>
            <a:r>
              <a:rPr lang="en-US" dirty="0"/>
              <a:t> op de </a:t>
            </a:r>
            <a:r>
              <a:rPr lang="en-US" dirty="0" err="1"/>
              <a:t>werkvloer</a:t>
            </a:r>
            <a:endParaRPr lang="en-US" dirty="0"/>
          </a:p>
          <a:p>
            <a:pPr marL="171450" indent="-171450">
              <a:buFontTx/>
              <a:buChar char="-"/>
            </a:pPr>
            <a:r>
              <a:rPr lang="en-US" dirty="0"/>
              <a:t>Het </a:t>
            </a:r>
            <a:r>
              <a:rPr lang="en-US" dirty="0" err="1"/>
              <a:t>foutenmarge</a:t>
            </a:r>
            <a:r>
              <a:rPr lang="en-US" dirty="0"/>
              <a:t> </a:t>
            </a:r>
            <a:r>
              <a:rPr lang="en-US" dirty="0" err="1"/>
              <a:t>wordt</a:t>
            </a:r>
            <a:r>
              <a:rPr lang="en-US" dirty="0"/>
              <a:t> </a:t>
            </a:r>
            <a:r>
              <a:rPr lang="en-US" dirty="0" err="1"/>
              <a:t>omlaag</a:t>
            </a:r>
            <a:r>
              <a:rPr lang="en-US" dirty="0"/>
              <a:t> </a:t>
            </a:r>
            <a:r>
              <a:rPr lang="en-US" dirty="0" err="1"/>
              <a:t>gehaald</a:t>
            </a:r>
            <a:endParaRPr lang="en-US" dirty="0"/>
          </a:p>
        </p:txBody>
      </p:sp>
      <p:sp>
        <p:nvSpPr>
          <p:cNvPr id="4" name="Slide Number Placeholder 3"/>
          <p:cNvSpPr>
            <a:spLocks noGrp="1"/>
          </p:cNvSpPr>
          <p:nvPr>
            <p:ph type="sldNum" sz="quarter" idx="5"/>
          </p:nvPr>
        </p:nvSpPr>
        <p:spPr/>
        <p:txBody>
          <a:bodyPr/>
          <a:lstStyle/>
          <a:p>
            <a:fld id="{9374CDC3-C15A-46BC-83D5-CD7EBBED6619}" type="slidenum">
              <a:rPr lang="nl-BE" smtClean="0"/>
              <a:t>4</a:t>
            </a:fld>
            <a:endParaRPr lang="nl-BE"/>
          </a:p>
        </p:txBody>
      </p:sp>
    </p:spTree>
    <p:extLst>
      <p:ext uri="{BB962C8B-B14F-4D97-AF65-F5344CB8AC3E}">
        <p14:creationId xmlns:p14="http://schemas.microsoft.com/office/powerpoint/2010/main" val="16968826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err="1"/>
              <a:t>Presentatie</a:t>
            </a:r>
            <a:r>
              <a:rPr lang="en-US"/>
              <a:t> van </a:t>
            </a:r>
            <a:r>
              <a:rPr lang="en-US" err="1"/>
              <a:t>instructies</a:t>
            </a:r>
            <a:r>
              <a:rPr lang="en-US"/>
              <a:t> </a:t>
            </a:r>
            <a:r>
              <a:rPr lang="en-US" err="1"/>
              <a:t>aan</a:t>
            </a:r>
            <a:r>
              <a:rPr lang="en-US"/>
              <a:t> </a:t>
            </a:r>
            <a:r>
              <a:rPr lang="en-US" err="1"/>
              <a:t>gebruiker</a:t>
            </a:r>
            <a:r>
              <a:rPr lang="en-US"/>
              <a:t> </a:t>
            </a:r>
            <a:r>
              <a:rPr lang="en-US" err="1"/>
              <a:t>gebeurt</a:t>
            </a:r>
            <a:r>
              <a:rPr lang="en-US"/>
              <a:t> </a:t>
            </a:r>
            <a:r>
              <a:rPr lang="en-US" err="1"/>
              <a:t>dmv</a:t>
            </a:r>
            <a:r>
              <a:rPr lang="en-US"/>
              <a:t> </a:t>
            </a:r>
            <a:r>
              <a:rPr lang="en-US" err="1"/>
              <a:t>digitale</a:t>
            </a:r>
            <a:r>
              <a:rPr lang="en-US"/>
              <a:t> </a:t>
            </a:r>
            <a:r>
              <a:rPr lang="en-US" err="1"/>
              <a:t>apparaten</a:t>
            </a:r>
            <a:r>
              <a:rPr lang="en-US"/>
              <a:t>  </a:t>
            </a:r>
            <a:r>
              <a:rPr lang="en-US" err="1"/>
              <a:t>Dus</a:t>
            </a:r>
            <a:r>
              <a:rPr lang="en-US"/>
              <a:t> </a:t>
            </a:r>
            <a:r>
              <a:rPr lang="en-US" err="1"/>
              <a:t>geen</a:t>
            </a:r>
            <a:r>
              <a:rPr lang="en-US"/>
              <a:t> </a:t>
            </a:r>
            <a:r>
              <a:rPr lang="en-US" err="1"/>
              <a:t>geen</a:t>
            </a:r>
            <a:r>
              <a:rPr lang="en-US"/>
              <a:t> </a:t>
            </a:r>
            <a:r>
              <a:rPr lang="en-US" err="1"/>
              <a:t>papieren</a:t>
            </a:r>
            <a:r>
              <a:rPr lang="en-US"/>
              <a:t> print-outs </a:t>
            </a:r>
            <a:r>
              <a:rPr lang="en-US" err="1"/>
              <a:t>meer</a:t>
            </a:r>
            <a:r>
              <a:rPr lang="en-US"/>
              <a:t> </a:t>
            </a:r>
            <a:r>
              <a:rPr lang="en-US" err="1"/>
              <a:t>nodig</a:t>
            </a:r>
            <a:r>
              <a:rPr lang="en-US"/>
              <a:t>, wat </a:t>
            </a:r>
            <a:r>
              <a:rPr lang="en-US" err="1"/>
              <a:t>economisch</a:t>
            </a:r>
            <a:r>
              <a:rPr lang="en-US"/>
              <a:t> </a:t>
            </a:r>
            <a:r>
              <a:rPr lang="en-US" err="1"/>
              <a:t>en</a:t>
            </a:r>
            <a:r>
              <a:rPr lang="en-US"/>
              <a:t> </a:t>
            </a:r>
            <a:r>
              <a:rPr lang="en-US" err="1"/>
              <a:t>ecologisch</a:t>
            </a:r>
            <a:r>
              <a:rPr lang="en-US"/>
              <a:t> </a:t>
            </a:r>
            <a:r>
              <a:rPr lang="en-US" err="1"/>
              <a:t>en</a:t>
            </a:r>
            <a:r>
              <a:rPr lang="en-US"/>
              <a:t> </a:t>
            </a:r>
            <a:r>
              <a:rPr lang="en-US" err="1"/>
              <a:t>logistiek</a:t>
            </a:r>
            <a:r>
              <a:rPr lang="en-US"/>
              <a:t> </a:t>
            </a:r>
            <a:r>
              <a:rPr lang="en-US" err="1"/>
              <a:t>gezien</a:t>
            </a:r>
            <a:r>
              <a:rPr lang="en-US"/>
              <a:t> </a:t>
            </a:r>
            <a:r>
              <a:rPr lang="en-US" err="1"/>
              <a:t>een</a:t>
            </a:r>
            <a:r>
              <a:rPr lang="en-US"/>
              <a:t> hele </a:t>
            </a:r>
            <a:r>
              <a:rPr lang="en-US" err="1"/>
              <a:t>verbetering</a:t>
            </a:r>
            <a:r>
              <a:rPr lang="en-US"/>
              <a:t> is.</a:t>
            </a:r>
          </a:p>
          <a:p>
            <a:pPr marL="285750" indent="-285750">
              <a:buFontTx/>
              <a:buChar char="-"/>
            </a:pPr>
            <a:r>
              <a:rPr lang="en-US" err="1"/>
              <a:t>Uitgebreide</a:t>
            </a:r>
            <a:r>
              <a:rPr lang="en-US"/>
              <a:t> </a:t>
            </a:r>
            <a:r>
              <a:rPr lang="en-US" err="1"/>
              <a:t>communicatiemogelijkheden</a:t>
            </a:r>
            <a:r>
              <a:rPr lang="en-US"/>
              <a:t> </a:t>
            </a:r>
            <a:r>
              <a:rPr lang="en-US" err="1"/>
              <a:t>naar</a:t>
            </a:r>
            <a:r>
              <a:rPr lang="en-US"/>
              <a:t> operator toe (</a:t>
            </a:r>
            <a:r>
              <a:rPr lang="en-US" err="1"/>
              <a:t>ondersteuning</a:t>
            </a:r>
            <a:r>
              <a:rPr lang="en-US"/>
              <a:t> </a:t>
            </a:r>
            <a:r>
              <a:rPr lang="en-US" err="1"/>
              <a:t>voor</a:t>
            </a:r>
            <a:r>
              <a:rPr lang="en-US"/>
              <a:t> video/audio)</a:t>
            </a:r>
          </a:p>
          <a:p>
            <a:pPr marL="285750" indent="-285750">
              <a:buFontTx/>
              <a:buChar char="-"/>
            </a:pPr>
            <a:r>
              <a:rPr lang="en-US"/>
              <a:t>Laten toe om op </a:t>
            </a:r>
            <a:r>
              <a:rPr lang="en-US" err="1"/>
              <a:t>een</a:t>
            </a:r>
            <a:r>
              <a:rPr lang="en-US"/>
              <a:t> </a:t>
            </a:r>
            <a:r>
              <a:rPr lang="en-US" err="1"/>
              <a:t>natuurlijke</a:t>
            </a:r>
            <a:r>
              <a:rPr lang="en-US"/>
              <a:t> </a:t>
            </a:r>
            <a:r>
              <a:rPr lang="en-US" err="1"/>
              <a:t>manier</a:t>
            </a:r>
            <a:r>
              <a:rPr lang="en-US"/>
              <a:t> </a:t>
            </a:r>
            <a:r>
              <a:rPr lang="en-US" err="1"/>
              <a:t>aan</a:t>
            </a:r>
            <a:r>
              <a:rPr lang="en-US"/>
              <a:t> </a:t>
            </a:r>
            <a:r>
              <a:rPr lang="en-US" err="1"/>
              <a:t>gegevens</a:t>
            </a:r>
            <a:r>
              <a:rPr lang="en-US"/>
              <a:t> input </a:t>
            </a:r>
            <a:r>
              <a:rPr lang="en-US" err="1"/>
              <a:t>te</a:t>
            </a:r>
            <a:r>
              <a:rPr lang="en-US"/>
              <a:t> </a:t>
            </a:r>
            <a:r>
              <a:rPr lang="en-US" err="1"/>
              <a:t>doen</a:t>
            </a:r>
            <a:r>
              <a:rPr lang="en-US"/>
              <a:t> die </a:t>
            </a:r>
            <a:r>
              <a:rPr lang="en-US" err="1"/>
              <a:t>meteen</a:t>
            </a:r>
            <a:r>
              <a:rPr lang="en-US"/>
              <a:t> </a:t>
            </a:r>
            <a:r>
              <a:rPr lang="en-US" err="1"/>
              <a:t>teruggekoppeld</a:t>
            </a:r>
            <a:r>
              <a:rPr lang="en-US"/>
              <a:t> </a:t>
            </a:r>
            <a:r>
              <a:rPr lang="en-US" err="1"/>
              <a:t>kan</a:t>
            </a:r>
            <a:r>
              <a:rPr lang="en-US"/>
              <a:t> </a:t>
            </a:r>
            <a:r>
              <a:rPr lang="en-US" err="1"/>
              <a:t>worden</a:t>
            </a:r>
            <a:r>
              <a:rPr lang="en-US"/>
              <a:t> </a:t>
            </a:r>
            <a:r>
              <a:rPr lang="en-US" err="1"/>
              <a:t>naar</a:t>
            </a:r>
            <a:r>
              <a:rPr lang="en-US"/>
              <a:t> centrale </a:t>
            </a:r>
            <a:r>
              <a:rPr lang="en-US" err="1"/>
              <a:t>informatiesystemen</a:t>
            </a:r>
            <a:r>
              <a:rPr lang="en-US"/>
              <a:t> (ERP, …)</a:t>
            </a:r>
          </a:p>
          <a:p>
            <a:endParaRPr lang="nl-BE"/>
          </a:p>
        </p:txBody>
      </p:sp>
      <p:sp>
        <p:nvSpPr>
          <p:cNvPr id="4" name="Slide Number Placeholder 3"/>
          <p:cNvSpPr>
            <a:spLocks noGrp="1"/>
          </p:cNvSpPr>
          <p:nvPr>
            <p:ph type="sldNum" sz="quarter" idx="5"/>
          </p:nvPr>
        </p:nvSpPr>
        <p:spPr/>
        <p:txBody>
          <a:bodyPr/>
          <a:lstStyle/>
          <a:p>
            <a:fld id="{9374CDC3-C15A-46BC-83D5-CD7EBBED6619}" type="slidenum">
              <a:rPr lang="nl-BE" smtClean="0"/>
              <a:t>35</a:t>
            </a:fld>
            <a:endParaRPr lang="nl-BE"/>
          </a:p>
        </p:txBody>
      </p:sp>
    </p:spTree>
    <p:extLst>
      <p:ext uri="{BB962C8B-B14F-4D97-AF65-F5344CB8AC3E}">
        <p14:creationId xmlns:p14="http://schemas.microsoft.com/office/powerpoint/2010/main" val="1784327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Hoe </a:t>
            </a:r>
            <a:r>
              <a:rPr lang="en-US" dirty="0" err="1"/>
              <a:t>krijgen</a:t>
            </a:r>
            <a:r>
              <a:rPr lang="en-US" dirty="0"/>
              <a:t> de </a:t>
            </a:r>
            <a:r>
              <a:rPr lang="en-US" dirty="0" err="1"/>
              <a:t>digitale</a:t>
            </a:r>
            <a:r>
              <a:rPr lang="en-US" dirty="0"/>
              <a:t> interfaces </a:t>
            </a:r>
            <a:r>
              <a:rPr lang="en-US" dirty="0" err="1"/>
              <a:t>werkinstructieinformatie</a:t>
            </a:r>
            <a:r>
              <a:rPr lang="en-US" dirty="0"/>
              <a:t> </a:t>
            </a:r>
            <a:r>
              <a:rPr lang="en-US" dirty="0" err="1"/>
              <a:t>aangeleverd</a:t>
            </a:r>
            <a:r>
              <a:rPr lang="en-US" dirty="0"/>
              <a:t> </a:t>
            </a:r>
            <a:r>
              <a:rPr lang="en-US" dirty="0" err="1"/>
              <a:t>dat</a:t>
            </a:r>
            <a:r>
              <a:rPr lang="en-US" dirty="0"/>
              <a:t> </a:t>
            </a:r>
            <a:r>
              <a:rPr lang="en-US" dirty="0" err="1"/>
              <a:t>getoond</a:t>
            </a:r>
            <a:r>
              <a:rPr lang="en-US" dirty="0"/>
              <a:t> </a:t>
            </a:r>
            <a:r>
              <a:rPr lang="en-US" dirty="0" err="1"/>
              <a:t>wordt</a:t>
            </a:r>
            <a:r>
              <a:rPr lang="en-US" dirty="0"/>
              <a:t> </a:t>
            </a:r>
            <a:r>
              <a:rPr lang="en-US" dirty="0" err="1"/>
              <a:t>aan</a:t>
            </a:r>
            <a:r>
              <a:rPr lang="en-US" dirty="0"/>
              <a:t> </a:t>
            </a:r>
            <a:r>
              <a:rPr lang="en-US" dirty="0" err="1"/>
              <a:t>operatoren</a:t>
            </a:r>
            <a:r>
              <a:rPr lang="en-US" dirty="0"/>
              <a:t>?</a:t>
            </a:r>
          </a:p>
          <a:p>
            <a:pPr marL="171450" indent="-171450">
              <a:buFont typeface="Wingdings" panose="05000000000000000000" pitchFamily="2" charset="2"/>
              <a:buChar char="à"/>
            </a:pPr>
            <a:r>
              <a:rPr lang="en-US" b="1" dirty="0"/>
              <a:t>DWI </a:t>
            </a:r>
            <a:r>
              <a:rPr lang="en-US" b="1" dirty="0" err="1"/>
              <a:t>platformen</a:t>
            </a:r>
            <a:endParaRPr lang="en-US" b="1" dirty="0"/>
          </a:p>
          <a:p>
            <a:pPr marL="171450" indent="-171450">
              <a:buFont typeface="Wingdings" panose="05000000000000000000" pitchFamily="2" charset="2"/>
              <a:buChar char="à"/>
            </a:pPr>
            <a:endParaRPr lang="en-US" b="1" dirty="0"/>
          </a:p>
          <a:p>
            <a:pPr marL="0" indent="0">
              <a:buFont typeface="Wingdings" panose="05000000000000000000" pitchFamily="2" charset="2"/>
              <a:buNone/>
            </a:pPr>
            <a:r>
              <a:rPr lang="en-US" b="0" dirty="0" err="1"/>
              <a:t>Enorm</a:t>
            </a:r>
            <a:r>
              <a:rPr lang="en-US" b="0" dirty="0"/>
              <a:t> </a:t>
            </a:r>
            <a:r>
              <a:rPr lang="en-US" b="0" dirty="0" err="1"/>
              <a:t>veel</a:t>
            </a:r>
            <a:r>
              <a:rPr lang="en-US" b="0" dirty="0"/>
              <a:t> </a:t>
            </a:r>
            <a:r>
              <a:rPr lang="en-US" b="0" dirty="0" err="1"/>
              <a:t>commercieel</a:t>
            </a:r>
            <a:r>
              <a:rPr lang="en-US" b="0" dirty="0"/>
              <a:t> </a:t>
            </a:r>
            <a:r>
              <a:rPr lang="en-US" b="0" dirty="0" err="1"/>
              <a:t>beschikbare</a:t>
            </a:r>
            <a:r>
              <a:rPr lang="en-US" b="0" dirty="0"/>
              <a:t> </a:t>
            </a:r>
            <a:r>
              <a:rPr lang="en-US" b="0" dirty="0" err="1"/>
              <a:t>platformen</a:t>
            </a:r>
            <a:r>
              <a:rPr lang="en-US" b="0" dirty="0"/>
              <a:t> met elks </a:t>
            </a:r>
            <a:r>
              <a:rPr lang="en-US" b="0" dirty="0" err="1"/>
              <a:t>hun</a:t>
            </a:r>
            <a:r>
              <a:rPr lang="en-US" b="0" dirty="0"/>
              <a:t> eigen </a:t>
            </a:r>
            <a:r>
              <a:rPr lang="en-US" b="0" dirty="0" err="1"/>
              <a:t>specifieke</a:t>
            </a:r>
            <a:r>
              <a:rPr lang="en-US" b="0" dirty="0"/>
              <a:t> </a:t>
            </a:r>
            <a:r>
              <a:rPr lang="en-US" b="0" dirty="0" err="1"/>
              <a:t>functies</a:t>
            </a:r>
            <a:r>
              <a:rPr lang="en-US" b="0" dirty="0"/>
              <a:t> </a:t>
            </a:r>
            <a:r>
              <a:rPr lang="en-US" b="0" dirty="0" err="1"/>
              <a:t>en</a:t>
            </a:r>
            <a:r>
              <a:rPr lang="en-US" b="0" dirty="0"/>
              <a:t> target digital interfaces.</a:t>
            </a:r>
            <a:endParaRPr lang="nl-BE" b="0" dirty="0"/>
          </a:p>
        </p:txBody>
      </p:sp>
      <p:sp>
        <p:nvSpPr>
          <p:cNvPr id="4" name="Slide Number Placeholder 3"/>
          <p:cNvSpPr>
            <a:spLocks noGrp="1"/>
          </p:cNvSpPr>
          <p:nvPr>
            <p:ph type="sldNum" sz="quarter" idx="5"/>
          </p:nvPr>
        </p:nvSpPr>
        <p:spPr/>
        <p:txBody>
          <a:bodyPr/>
          <a:lstStyle/>
          <a:p>
            <a:fld id="{9374CDC3-C15A-46BC-83D5-CD7EBBED6619}" type="slidenum">
              <a:rPr lang="nl-BE" smtClean="0"/>
              <a:t>37</a:t>
            </a:fld>
            <a:endParaRPr lang="nl-BE"/>
          </a:p>
        </p:txBody>
      </p:sp>
    </p:spTree>
    <p:extLst>
      <p:ext uri="{BB962C8B-B14F-4D97-AF65-F5344CB8AC3E}">
        <p14:creationId xmlns:p14="http://schemas.microsoft.com/office/powerpoint/2010/main" val="28561395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 </a:t>
            </a:r>
            <a:r>
              <a:rPr lang="en-US" dirty="0" err="1"/>
              <a:t>primaire</a:t>
            </a:r>
            <a:r>
              <a:rPr lang="en-US" dirty="0"/>
              <a:t> </a:t>
            </a:r>
            <a:r>
              <a:rPr lang="en-US" dirty="0" err="1"/>
              <a:t>functie</a:t>
            </a:r>
            <a:r>
              <a:rPr lang="en-US" dirty="0"/>
              <a:t> </a:t>
            </a:r>
            <a:r>
              <a:rPr lang="en-US" dirty="0" err="1"/>
              <a:t>bij</a:t>
            </a:r>
            <a:r>
              <a:rPr lang="en-US" dirty="0"/>
              <a:t> elk DWI platform:</a:t>
            </a:r>
          </a:p>
          <a:p>
            <a:pPr marL="171450" indent="-171450">
              <a:buFontTx/>
              <a:buChar char="-"/>
            </a:pPr>
            <a:r>
              <a:rPr lang="en-US" dirty="0" err="1"/>
              <a:t>Basisfunctionaliteit</a:t>
            </a:r>
            <a:r>
              <a:rPr lang="en-US" dirty="0"/>
              <a:t> </a:t>
            </a:r>
            <a:r>
              <a:rPr lang="en-US" dirty="0" err="1"/>
              <a:t>voor</a:t>
            </a:r>
            <a:r>
              <a:rPr lang="en-US" dirty="0"/>
              <a:t> het </a:t>
            </a:r>
            <a:r>
              <a:rPr lang="en-US" dirty="0" err="1"/>
              <a:t>beheren</a:t>
            </a:r>
            <a:r>
              <a:rPr lang="en-US" dirty="0"/>
              <a:t> </a:t>
            </a:r>
            <a:r>
              <a:rPr lang="en-US" dirty="0" err="1"/>
              <a:t>en</a:t>
            </a:r>
            <a:r>
              <a:rPr lang="en-US" dirty="0"/>
              <a:t> </a:t>
            </a:r>
            <a:r>
              <a:rPr lang="en-US" dirty="0" err="1"/>
              <a:t>distribueren</a:t>
            </a:r>
            <a:r>
              <a:rPr lang="en-US" dirty="0"/>
              <a:t> van </a:t>
            </a:r>
            <a:r>
              <a:rPr lang="en-US" dirty="0" err="1"/>
              <a:t>werkinstructies</a:t>
            </a:r>
            <a:endParaRPr lang="en-US" dirty="0"/>
          </a:p>
          <a:p>
            <a:pPr marL="171450" indent="-171450">
              <a:buFontTx/>
              <a:buChar char="-"/>
            </a:pPr>
            <a:r>
              <a:rPr lang="en-US" dirty="0" err="1"/>
              <a:t>Basisfunctionaliteit</a:t>
            </a:r>
            <a:r>
              <a:rPr lang="en-US" dirty="0"/>
              <a:t> </a:t>
            </a:r>
            <a:r>
              <a:rPr lang="en-US" dirty="0" err="1"/>
              <a:t>voor</a:t>
            </a:r>
            <a:r>
              <a:rPr lang="en-US" dirty="0"/>
              <a:t> het </a:t>
            </a:r>
            <a:r>
              <a:rPr lang="en-US" dirty="0" err="1"/>
              <a:t>gebruiken</a:t>
            </a:r>
            <a:r>
              <a:rPr lang="en-US" dirty="0"/>
              <a:t> van </a:t>
            </a:r>
            <a:r>
              <a:rPr lang="en-US" dirty="0" err="1"/>
              <a:t>aangemaakte</a:t>
            </a:r>
            <a:r>
              <a:rPr lang="en-US" dirty="0"/>
              <a:t> </a:t>
            </a:r>
            <a:r>
              <a:rPr lang="en-US" dirty="0" err="1"/>
              <a:t>werkinstructies</a:t>
            </a:r>
            <a:r>
              <a:rPr lang="en-US" dirty="0"/>
              <a:t> op </a:t>
            </a:r>
            <a:r>
              <a:rPr lang="en-US" dirty="0" err="1"/>
              <a:t>een</a:t>
            </a:r>
            <a:r>
              <a:rPr lang="en-US" dirty="0"/>
              <a:t> </a:t>
            </a:r>
            <a:r>
              <a:rPr lang="en-US" dirty="0" err="1"/>
              <a:t>digitale</a:t>
            </a:r>
            <a:r>
              <a:rPr lang="en-US" dirty="0"/>
              <a:t> interface</a:t>
            </a:r>
          </a:p>
          <a:p>
            <a:pPr marL="171450" indent="-171450">
              <a:buFontTx/>
              <a:buChar char="-"/>
            </a:pPr>
            <a:endParaRPr lang="en-US" dirty="0"/>
          </a:p>
          <a:p>
            <a:pPr marL="0" indent="0">
              <a:buFontTx/>
              <a:buNone/>
            </a:pPr>
            <a:r>
              <a:rPr lang="en-US" dirty="0"/>
              <a:t>De </a:t>
            </a:r>
            <a:r>
              <a:rPr lang="en-US" dirty="0" err="1"/>
              <a:t>secundaire</a:t>
            </a:r>
            <a:r>
              <a:rPr lang="en-US" dirty="0"/>
              <a:t> </a:t>
            </a:r>
            <a:r>
              <a:rPr lang="en-US" dirty="0" err="1"/>
              <a:t>functies</a:t>
            </a:r>
            <a:r>
              <a:rPr lang="en-US" dirty="0"/>
              <a:t> </a:t>
            </a:r>
            <a:r>
              <a:rPr lang="en-US" dirty="0" err="1"/>
              <a:t>verschillen</a:t>
            </a:r>
            <a:r>
              <a:rPr lang="en-US" dirty="0"/>
              <a:t> </a:t>
            </a:r>
            <a:r>
              <a:rPr lang="en-US" dirty="0" err="1"/>
              <a:t>adhv</a:t>
            </a:r>
            <a:r>
              <a:rPr lang="en-US" dirty="0"/>
              <a:t> het </a:t>
            </a:r>
            <a:r>
              <a:rPr lang="en-US" dirty="0" err="1"/>
              <a:t>gekozen</a:t>
            </a:r>
            <a:r>
              <a:rPr lang="en-US" dirty="0"/>
              <a:t> DWI platform</a:t>
            </a:r>
            <a:endParaRPr lang="nl-BE" dirty="0"/>
          </a:p>
        </p:txBody>
      </p:sp>
      <p:sp>
        <p:nvSpPr>
          <p:cNvPr id="4" name="Slide Number Placeholder 3"/>
          <p:cNvSpPr>
            <a:spLocks noGrp="1"/>
          </p:cNvSpPr>
          <p:nvPr>
            <p:ph type="sldNum" sz="quarter" idx="5"/>
          </p:nvPr>
        </p:nvSpPr>
        <p:spPr/>
        <p:txBody>
          <a:bodyPr/>
          <a:lstStyle/>
          <a:p>
            <a:fld id="{9374CDC3-C15A-46BC-83D5-CD7EBBED6619}" type="slidenum">
              <a:rPr lang="nl-BE" smtClean="0"/>
              <a:t>38</a:t>
            </a:fld>
            <a:endParaRPr lang="nl-BE"/>
          </a:p>
        </p:txBody>
      </p:sp>
    </p:spTree>
    <p:extLst>
      <p:ext uri="{BB962C8B-B14F-4D97-AF65-F5344CB8AC3E}">
        <p14:creationId xmlns:p14="http://schemas.microsoft.com/office/powerpoint/2010/main" val="14714327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err="1"/>
              <a:t>Presentatie</a:t>
            </a:r>
            <a:r>
              <a:rPr lang="en-US"/>
              <a:t> van </a:t>
            </a:r>
            <a:r>
              <a:rPr lang="en-US" err="1"/>
              <a:t>instructies</a:t>
            </a:r>
            <a:r>
              <a:rPr lang="en-US"/>
              <a:t> </a:t>
            </a:r>
            <a:r>
              <a:rPr lang="en-US" err="1"/>
              <a:t>aan</a:t>
            </a:r>
            <a:r>
              <a:rPr lang="en-US"/>
              <a:t> </a:t>
            </a:r>
            <a:r>
              <a:rPr lang="en-US" err="1"/>
              <a:t>gebruiker</a:t>
            </a:r>
            <a:r>
              <a:rPr lang="en-US"/>
              <a:t> </a:t>
            </a:r>
            <a:r>
              <a:rPr lang="en-US" err="1"/>
              <a:t>gebeurt</a:t>
            </a:r>
            <a:r>
              <a:rPr lang="en-US"/>
              <a:t> </a:t>
            </a:r>
            <a:r>
              <a:rPr lang="en-US" err="1"/>
              <a:t>dmv</a:t>
            </a:r>
            <a:r>
              <a:rPr lang="en-US"/>
              <a:t> </a:t>
            </a:r>
            <a:r>
              <a:rPr lang="en-US" err="1"/>
              <a:t>digitale</a:t>
            </a:r>
            <a:r>
              <a:rPr lang="en-US"/>
              <a:t> </a:t>
            </a:r>
            <a:r>
              <a:rPr lang="en-US" err="1"/>
              <a:t>apparaten</a:t>
            </a:r>
            <a:r>
              <a:rPr lang="en-US"/>
              <a:t>  </a:t>
            </a:r>
            <a:r>
              <a:rPr lang="en-US" err="1"/>
              <a:t>Dus</a:t>
            </a:r>
            <a:r>
              <a:rPr lang="en-US"/>
              <a:t> </a:t>
            </a:r>
            <a:r>
              <a:rPr lang="en-US" err="1"/>
              <a:t>geen</a:t>
            </a:r>
            <a:r>
              <a:rPr lang="en-US"/>
              <a:t> </a:t>
            </a:r>
            <a:r>
              <a:rPr lang="en-US" err="1"/>
              <a:t>geen</a:t>
            </a:r>
            <a:r>
              <a:rPr lang="en-US"/>
              <a:t> </a:t>
            </a:r>
            <a:r>
              <a:rPr lang="en-US" err="1"/>
              <a:t>papieren</a:t>
            </a:r>
            <a:r>
              <a:rPr lang="en-US"/>
              <a:t> print-outs </a:t>
            </a:r>
            <a:r>
              <a:rPr lang="en-US" err="1"/>
              <a:t>meer</a:t>
            </a:r>
            <a:r>
              <a:rPr lang="en-US"/>
              <a:t> </a:t>
            </a:r>
            <a:r>
              <a:rPr lang="en-US" err="1"/>
              <a:t>nodig</a:t>
            </a:r>
            <a:r>
              <a:rPr lang="en-US"/>
              <a:t>, wat </a:t>
            </a:r>
            <a:r>
              <a:rPr lang="en-US" err="1"/>
              <a:t>economisch</a:t>
            </a:r>
            <a:r>
              <a:rPr lang="en-US"/>
              <a:t> </a:t>
            </a:r>
            <a:r>
              <a:rPr lang="en-US" err="1"/>
              <a:t>en</a:t>
            </a:r>
            <a:r>
              <a:rPr lang="en-US"/>
              <a:t> </a:t>
            </a:r>
            <a:r>
              <a:rPr lang="en-US" err="1"/>
              <a:t>ecologisch</a:t>
            </a:r>
            <a:r>
              <a:rPr lang="en-US"/>
              <a:t> </a:t>
            </a:r>
            <a:r>
              <a:rPr lang="en-US" err="1"/>
              <a:t>en</a:t>
            </a:r>
            <a:r>
              <a:rPr lang="en-US"/>
              <a:t> </a:t>
            </a:r>
            <a:r>
              <a:rPr lang="en-US" err="1"/>
              <a:t>logistiek</a:t>
            </a:r>
            <a:r>
              <a:rPr lang="en-US"/>
              <a:t> </a:t>
            </a:r>
            <a:r>
              <a:rPr lang="en-US" err="1"/>
              <a:t>gezien</a:t>
            </a:r>
            <a:r>
              <a:rPr lang="en-US"/>
              <a:t> </a:t>
            </a:r>
            <a:r>
              <a:rPr lang="en-US" err="1"/>
              <a:t>een</a:t>
            </a:r>
            <a:r>
              <a:rPr lang="en-US"/>
              <a:t> hele </a:t>
            </a:r>
            <a:r>
              <a:rPr lang="en-US" err="1"/>
              <a:t>verbetering</a:t>
            </a:r>
            <a:r>
              <a:rPr lang="en-US"/>
              <a:t> is.</a:t>
            </a:r>
          </a:p>
          <a:p>
            <a:pPr marL="285750" indent="-285750">
              <a:buFontTx/>
              <a:buChar char="-"/>
            </a:pPr>
            <a:r>
              <a:rPr lang="en-US" err="1"/>
              <a:t>Uitgebreide</a:t>
            </a:r>
            <a:r>
              <a:rPr lang="en-US"/>
              <a:t> </a:t>
            </a:r>
            <a:r>
              <a:rPr lang="en-US" err="1"/>
              <a:t>communicatiemogelijkheden</a:t>
            </a:r>
            <a:r>
              <a:rPr lang="en-US"/>
              <a:t> </a:t>
            </a:r>
            <a:r>
              <a:rPr lang="en-US" err="1"/>
              <a:t>naar</a:t>
            </a:r>
            <a:r>
              <a:rPr lang="en-US"/>
              <a:t> operator toe (</a:t>
            </a:r>
            <a:r>
              <a:rPr lang="en-US" err="1"/>
              <a:t>ondersteuning</a:t>
            </a:r>
            <a:r>
              <a:rPr lang="en-US"/>
              <a:t> </a:t>
            </a:r>
            <a:r>
              <a:rPr lang="en-US" err="1"/>
              <a:t>voor</a:t>
            </a:r>
            <a:r>
              <a:rPr lang="en-US"/>
              <a:t> video/audio)</a:t>
            </a:r>
          </a:p>
          <a:p>
            <a:pPr marL="285750" indent="-285750">
              <a:buFontTx/>
              <a:buChar char="-"/>
            </a:pPr>
            <a:r>
              <a:rPr lang="en-US"/>
              <a:t>Laten toe om op </a:t>
            </a:r>
            <a:r>
              <a:rPr lang="en-US" err="1"/>
              <a:t>een</a:t>
            </a:r>
            <a:r>
              <a:rPr lang="en-US"/>
              <a:t> </a:t>
            </a:r>
            <a:r>
              <a:rPr lang="en-US" err="1"/>
              <a:t>natuurlijke</a:t>
            </a:r>
            <a:r>
              <a:rPr lang="en-US"/>
              <a:t> </a:t>
            </a:r>
            <a:r>
              <a:rPr lang="en-US" err="1"/>
              <a:t>manier</a:t>
            </a:r>
            <a:r>
              <a:rPr lang="en-US"/>
              <a:t> </a:t>
            </a:r>
            <a:r>
              <a:rPr lang="en-US" err="1"/>
              <a:t>aan</a:t>
            </a:r>
            <a:r>
              <a:rPr lang="en-US"/>
              <a:t> </a:t>
            </a:r>
            <a:r>
              <a:rPr lang="en-US" err="1"/>
              <a:t>gegevens</a:t>
            </a:r>
            <a:r>
              <a:rPr lang="en-US"/>
              <a:t> input </a:t>
            </a:r>
            <a:r>
              <a:rPr lang="en-US" err="1"/>
              <a:t>te</a:t>
            </a:r>
            <a:r>
              <a:rPr lang="en-US"/>
              <a:t> </a:t>
            </a:r>
            <a:r>
              <a:rPr lang="en-US" err="1"/>
              <a:t>doen</a:t>
            </a:r>
            <a:r>
              <a:rPr lang="en-US"/>
              <a:t> die </a:t>
            </a:r>
            <a:r>
              <a:rPr lang="en-US" err="1"/>
              <a:t>meteen</a:t>
            </a:r>
            <a:r>
              <a:rPr lang="en-US"/>
              <a:t> </a:t>
            </a:r>
            <a:r>
              <a:rPr lang="en-US" err="1"/>
              <a:t>teruggekoppeld</a:t>
            </a:r>
            <a:r>
              <a:rPr lang="en-US"/>
              <a:t> </a:t>
            </a:r>
            <a:r>
              <a:rPr lang="en-US" err="1"/>
              <a:t>kan</a:t>
            </a:r>
            <a:r>
              <a:rPr lang="en-US"/>
              <a:t> </a:t>
            </a:r>
            <a:r>
              <a:rPr lang="en-US" err="1"/>
              <a:t>worden</a:t>
            </a:r>
            <a:r>
              <a:rPr lang="en-US"/>
              <a:t> </a:t>
            </a:r>
            <a:r>
              <a:rPr lang="en-US" err="1"/>
              <a:t>naar</a:t>
            </a:r>
            <a:r>
              <a:rPr lang="en-US"/>
              <a:t> centrale </a:t>
            </a:r>
            <a:r>
              <a:rPr lang="en-US" err="1"/>
              <a:t>informatiesystemen</a:t>
            </a:r>
            <a:r>
              <a:rPr lang="en-US"/>
              <a:t> (ERP, …)</a:t>
            </a:r>
          </a:p>
          <a:p>
            <a:endParaRPr lang="nl-BE"/>
          </a:p>
        </p:txBody>
      </p:sp>
      <p:sp>
        <p:nvSpPr>
          <p:cNvPr id="4" name="Slide Number Placeholder 3"/>
          <p:cNvSpPr>
            <a:spLocks noGrp="1"/>
          </p:cNvSpPr>
          <p:nvPr>
            <p:ph type="sldNum" sz="quarter" idx="5"/>
          </p:nvPr>
        </p:nvSpPr>
        <p:spPr/>
        <p:txBody>
          <a:bodyPr/>
          <a:lstStyle/>
          <a:p>
            <a:fld id="{9374CDC3-C15A-46BC-83D5-CD7EBBED6619}" type="slidenum">
              <a:rPr lang="nl-BE" smtClean="0"/>
              <a:t>39</a:t>
            </a:fld>
            <a:endParaRPr lang="nl-BE"/>
          </a:p>
        </p:txBody>
      </p:sp>
    </p:spTree>
    <p:extLst>
      <p:ext uri="{BB962C8B-B14F-4D97-AF65-F5344CB8AC3E}">
        <p14:creationId xmlns:p14="http://schemas.microsoft.com/office/powerpoint/2010/main" val="42364547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57300" lvl="2" indent="-342900">
              <a:buFont typeface="+mj-lt"/>
              <a:buAutoNum type="arabicPeriod"/>
            </a:pPr>
            <a:r>
              <a:rPr lang="en-US" sz="1400" dirty="0" err="1"/>
              <a:t>Bereikbaarheid</a:t>
            </a:r>
            <a:endParaRPr lang="en-US" sz="1400" dirty="0"/>
          </a:p>
          <a:p>
            <a:pPr marL="1714500" lvl="3" indent="-342900">
              <a:buFont typeface="+mj-lt"/>
              <a:buAutoNum type="arabicPeriod"/>
            </a:pPr>
            <a:r>
              <a:rPr lang="en-US" sz="1400" dirty="0" err="1"/>
              <a:t>Instructies</a:t>
            </a:r>
            <a:r>
              <a:rPr lang="en-US" sz="1400" dirty="0"/>
              <a:t> </a:t>
            </a:r>
            <a:r>
              <a:rPr lang="en-US" sz="1400" dirty="0" err="1"/>
              <a:t>makkelijk</a:t>
            </a:r>
            <a:r>
              <a:rPr lang="en-US" sz="1400" dirty="0"/>
              <a:t> op </a:t>
            </a:r>
            <a:r>
              <a:rPr lang="en-US" sz="1400" dirty="0" err="1"/>
              <a:t>te</a:t>
            </a:r>
            <a:r>
              <a:rPr lang="en-US" sz="1400" dirty="0"/>
              <a:t> </a:t>
            </a:r>
            <a:r>
              <a:rPr lang="en-US" sz="1400" dirty="0" err="1"/>
              <a:t>vragen</a:t>
            </a:r>
            <a:endParaRPr lang="en-US" sz="1400" dirty="0"/>
          </a:p>
          <a:p>
            <a:pPr marL="2171700" lvl="4" indent="-342900">
              <a:buFont typeface="+mj-lt"/>
              <a:buAutoNum type="arabicPeriod"/>
            </a:pPr>
            <a:r>
              <a:rPr lang="en-US" sz="1400" dirty="0"/>
              <a:t>Door </a:t>
            </a:r>
            <a:r>
              <a:rPr lang="en-US" sz="1400" dirty="0" err="1"/>
              <a:t>scannen</a:t>
            </a:r>
            <a:r>
              <a:rPr lang="en-US" sz="1400" dirty="0"/>
              <a:t> van </a:t>
            </a:r>
            <a:r>
              <a:rPr lang="en-US" sz="1400" dirty="0" err="1"/>
              <a:t>een</a:t>
            </a:r>
            <a:r>
              <a:rPr lang="en-US" sz="1400" dirty="0"/>
              <a:t> QR-code </a:t>
            </a:r>
            <a:r>
              <a:rPr lang="en-US" sz="1400" dirty="0" err="1"/>
              <a:t>aan</a:t>
            </a:r>
            <a:r>
              <a:rPr lang="en-US" sz="1400" dirty="0"/>
              <a:t> machine, …</a:t>
            </a:r>
          </a:p>
          <a:p>
            <a:pPr marL="1714500" lvl="3" indent="-342900">
              <a:buFont typeface="+mj-lt"/>
              <a:buAutoNum type="arabicPeriod"/>
            </a:pPr>
            <a:r>
              <a:rPr lang="en-US" sz="1400" dirty="0"/>
              <a:t>Je </a:t>
            </a:r>
            <a:r>
              <a:rPr lang="en-US" sz="1400" dirty="0" err="1"/>
              <a:t>hebt</a:t>
            </a:r>
            <a:r>
              <a:rPr lang="en-US" sz="1400" dirty="0"/>
              <a:t> </a:t>
            </a:r>
            <a:r>
              <a:rPr lang="en-US" sz="1400" dirty="0" err="1"/>
              <a:t>altijd</a:t>
            </a:r>
            <a:r>
              <a:rPr lang="en-US" sz="1400" dirty="0"/>
              <a:t> de </a:t>
            </a:r>
            <a:r>
              <a:rPr lang="en-US" sz="1400" dirty="0" err="1"/>
              <a:t>juiste</a:t>
            </a:r>
            <a:r>
              <a:rPr lang="en-US" sz="1400" dirty="0"/>
              <a:t> </a:t>
            </a:r>
            <a:r>
              <a:rPr lang="en-US" sz="1400" dirty="0" err="1"/>
              <a:t>versie</a:t>
            </a:r>
            <a:r>
              <a:rPr lang="en-US" sz="1400" dirty="0"/>
              <a:t> van </a:t>
            </a:r>
            <a:r>
              <a:rPr lang="en-US" sz="1400" dirty="0" err="1"/>
              <a:t>instructies</a:t>
            </a:r>
            <a:endParaRPr lang="en-US" sz="1400" dirty="0"/>
          </a:p>
          <a:p>
            <a:pPr marL="1714500" lvl="3" indent="-342900">
              <a:buFont typeface="+mj-lt"/>
              <a:buAutoNum type="arabicPeriod"/>
            </a:pPr>
            <a:r>
              <a:rPr lang="en-US" sz="1400" dirty="0" err="1"/>
              <a:t>Instructies</a:t>
            </a:r>
            <a:r>
              <a:rPr lang="en-US" sz="1400" dirty="0"/>
              <a:t> </a:t>
            </a:r>
            <a:r>
              <a:rPr lang="en-US" sz="1400" dirty="0" err="1"/>
              <a:t>kunnen</a:t>
            </a:r>
            <a:r>
              <a:rPr lang="en-US" sz="1400" dirty="0"/>
              <a:t> </a:t>
            </a:r>
            <a:r>
              <a:rPr lang="en-US" sz="1400" dirty="0" err="1"/>
              <a:t>niet</a:t>
            </a:r>
            <a:r>
              <a:rPr lang="en-US" sz="1400" dirty="0"/>
              <a:t> </a:t>
            </a:r>
            <a:r>
              <a:rPr lang="en-US" sz="1400" dirty="0" err="1"/>
              <a:t>zoek</a:t>
            </a:r>
            <a:r>
              <a:rPr lang="en-US" sz="1400" dirty="0"/>
              <a:t> </a:t>
            </a:r>
            <a:r>
              <a:rPr lang="en-US" sz="1400" dirty="0" err="1"/>
              <a:t>geraken</a:t>
            </a:r>
            <a:r>
              <a:rPr lang="en-US" sz="1400" dirty="0"/>
              <a:t> op de </a:t>
            </a:r>
            <a:r>
              <a:rPr lang="en-US" sz="1400" dirty="0" err="1"/>
              <a:t>werkvloer</a:t>
            </a:r>
            <a:r>
              <a:rPr lang="en-US" sz="1400" dirty="0"/>
              <a:t> </a:t>
            </a:r>
          </a:p>
          <a:p>
            <a:endParaRPr lang="nl-BE" dirty="0"/>
          </a:p>
        </p:txBody>
      </p:sp>
      <p:sp>
        <p:nvSpPr>
          <p:cNvPr id="4" name="Slide Number Placeholder 3"/>
          <p:cNvSpPr>
            <a:spLocks noGrp="1"/>
          </p:cNvSpPr>
          <p:nvPr>
            <p:ph type="sldNum" sz="quarter" idx="5"/>
          </p:nvPr>
        </p:nvSpPr>
        <p:spPr/>
        <p:txBody>
          <a:bodyPr/>
          <a:lstStyle/>
          <a:p>
            <a:fld id="{9374CDC3-C15A-46BC-83D5-CD7EBBED6619}" type="slidenum">
              <a:rPr lang="nl-BE" smtClean="0"/>
              <a:t>44</a:t>
            </a:fld>
            <a:endParaRPr lang="nl-BE"/>
          </a:p>
        </p:txBody>
      </p:sp>
    </p:spTree>
    <p:extLst>
      <p:ext uri="{BB962C8B-B14F-4D97-AF65-F5344CB8AC3E}">
        <p14:creationId xmlns:p14="http://schemas.microsoft.com/office/powerpoint/2010/main" val="8589461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57300" lvl="2" indent="-342900">
              <a:buFont typeface="+mj-lt"/>
              <a:buAutoNum type="arabicPeriod"/>
            </a:pPr>
            <a:r>
              <a:rPr lang="en-US" sz="1400" dirty="0" err="1"/>
              <a:t>Bruikbaarheid</a:t>
            </a:r>
            <a:endParaRPr lang="en-US" sz="1400" dirty="0"/>
          </a:p>
          <a:p>
            <a:pPr marL="1714500" lvl="3" indent="-342900">
              <a:buFont typeface="+mj-lt"/>
              <a:buAutoNum type="arabicPeriod"/>
            </a:pPr>
            <a:r>
              <a:rPr lang="en-US" sz="1400" dirty="0" err="1"/>
              <a:t>Instructies</a:t>
            </a:r>
            <a:r>
              <a:rPr lang="en-US" sz="1400" dirty="0"/>
              <a:t> </a:t>
            </a:r>
            <a:r>
              <a:rPr lang="en-US" sz="1400" dirty="0" err="1"/>
              <a:t>zijn</a:t>
            </a:r>
            <a:r>
              <a:rPr lang="en-US" sz="1400" dirty="0"/>
              <a:t> </a:t>
            </a:r>
            <a:r>
              <a:rPr lang="en-US" sz="1400" dirty="0" err="1"/>
              <a:t>makkelijker</a:t>
            </a:r>
            <a:r>
              <a:rPr lang="en-US" sz="1400" dirty="0"/>
              <a:t> </a:t>
            </a:r>
            <a:r>
              <a:rPr lang="en-US" sz="1400" dirty="0" err="1"/>
              <a:t>te</a:t>
            </a:r>
            <a:r>
              <a:rPr lang="en-US" sz="1400" dirty="0"/>
              <a:t> </a:t>
            </a:r>
            <a:r>
              <a:rPr lang="en-US" sz="1400" dirty="0" err="1"/>
              <a:t>volgen</a:t>
            </a:r>
            <a:r>
              <a:rPr lang="en-US" sz="1400" dirty="0"/>
              <a:t> dan </a:t>
            </a:r>
            <a:r>
              <a:rPr lang="en-US" sz="1400" dirty="0" err="1"/>
              <a:t>papieren</a:t>
            </a:r>
            <a:r>
              <a:rPr lang="en-US" sz="1400" dirty="0"/>
              <a:t> </a:t>
            </a:r>
            <a:r>
              <a:rPr lang="en-US" sz="1400" dirty="0" err="1"/>
              <a:t>instructies</a:t>
            </a:r>
            <a:endParaRPr lang="en-US" sz="1400" dirty="0"/>
          </a:p>
          <a:p>
            <a:pPr marL="2171700" lvl="4" indent="-342900">
              <a:buFont typeface="+mj-lt"/>
              <a:buAutoNum type="arabicPeriod"/>
            </a:pPr>
            <a:r>
              <a:rPr lang="nl-BE" sz="1400" dirty="0"/>
              <a:t>Ondersteuning van videobeelden, geluid.  -&gt; duidelijker dan tekst en illustraties</a:t>
            </a:r>
          </a:p>
          <a:p>
            <a:pPr marL="2171700" lvl="4" indent="-342900">
              <a:buFont typeface="+mj-lt"/>
              <a:buAutoNum type="arabicPeriod"/>
            </a:pPr>
            <a:r>
              <a:rPr lang="en-US" sz="1400" dirty="0" err="1"/>
              <a:t>Contextueel</a:t>
            </a:r>
            <a:r>
              <a:rPr lang="en-US" sz="1400" dirty="0"/>
              <a:t> </a:t>
            </a:r>
            <a:r>
              <a:rPr lang="en-US" sz="1400" dirty="0" err="1"/>
              <a:t>relevante</a:t>
            </a:r>
            <a:r>
              <a:rPr lang="en-US" sz="1400" dirty="0"/>
              <a:t> </a:t>
            </a:r>
            <a:r>
              <a:rPr lang="en-US" sz="1400" dirty="0" err="1"/>
              <a:t>informatie</a:t>
            </a:r>
            <a:r>
              <a:rPr lang="en-US" sz="1400" dirty="0"/>
              <a:t> word </a:t>
            </a:r>
            <a:r>
              <a:rPr lang="en-US" sz="1400" dirty="0" err="1"/>
              <a:t>aangeleverd</a:t>
            </a:r>
            <a:r>
              <a:rPr lang="en-US" sz="1400" dirty="0"/>
              <a:t> in bitwise </a:t>
            </a:r>
            <a:r>
              <a:rPr lang="en-US" sz="1400" dirty="0" err="1"/>
              <a:t>blokjes</a:t>
            </a:r>
            <a:endParaRPr lang="en-US" sz="1400" dirty="0"/>
          </a:p>
          <a:p>
            <a:pPr marL="2628900" lvl="5" indent="-342900">
              <a:buFont typeface="+mj-lt"/>
              <a:buAutoNum type="arabicPeriod"/>
            </a:pPr>
            <a:r>
              <a:rPr lang="en-US" sz="1400" dirty="0"/>
              <a:t>Branching </a:t>
            </a:r>
            <a:r>
              <a:rPr lang="en-US" sz="1400" dirty="0" err="1"/>
              <a:t>structuur</a:t>
            </a:r>
            <a:r>
              <a:rPr lang="en-US" sz="1400" dirty="0"/>
              <a:t> </a:t>
            </a:r>
            <a:r>
              <a:rPr lang="en-US" sz="1400" dirty="0" err="1"/>
              <a:t>proceedix</a:t>
            </a:r>
            <a:r>
              <a:rPr lang="en-US" sz="1400" dirty="0"/>
              <a:t> -&gt; </a:t>
            </a:r>
            <a:r>
              <a:rPr lang="en-US" sz="1400" dirty="0" err="1"/>
              <a:t>volgt</a:t>
            </a:r>
            <a:r>
              <a:rPr lang="en-US" sz="1400" dirty="0"/>
              <a:t> </a:t>
            </a:r>
            <a:r>
              <a:rPr lang="en-US" sz="1400" dirty="0" err="1"/>
              <a:t>automatisch</a:t>
            </a:r>
            <a:r>
              <a:rPr lang="en-US" sz="1400" dirty="0"/>
              <a:t> happy path of </a:t>
            </a:r>
            <a:r>
              <a:rPr lang="en-US" sz="1400" dirty="0" err="1"/>
              <a:t>probleemoplossings</a:t>
            </a:r>
            <a:r>
              <a:rPr lang="en-US" sz="1400" dirty="0"/>
              <a:t> path</a:t>
            </a:r>
          </a:p>
          <a:p>
            <a:pPr marL="1714500" lvl="3" indent="-342900">
              <a:buFont typeface="+mj-lt"/>
              <a:buAutoNum type="arabicPeriod"/>
            </a:pPr>
            <a:r>
              <a:rPr lang="en-US" sz="1400" dirty="0" err="1"/>
              <a:t>Projectie</a:t>
            </a:r>
            <a:r>
              <a:rPr lang="en-US" sz="1400" dirty="0"/>
              <a:t> &amp; </a:t>
            </a:r>
            <a:r>
              <a:rPr lang="en-US" sz="1400" dirty="0" err="1"/>
              <a:t>smartglasses</a:t>
            </a:r>
            <a:r>
              <a:rPr lang="en-US" sz="1400" dirty="0"/>
              <a:t> </a:t>
            </a:r>
            <a:r>
              <a:rPr lang="en-US" sz="1400" dirty="0" err="1"/>
              <a:t>bieden</a:t>
            </a:r>
            <a:r>
              <a:rPr lang="en-US" sz="1400" dirty="0"/>
              <a:t> </a:t>
            </a:r>
            <a:r>
              <a:rPr lang="en-US" sz="1400" dirty="0" err="1"/>
              <a:t>een</a:t>
            </a:r>
            <a:r>
              <a:rPr lang="en-US" sz="1400" dirty="0"/>
              <a:t> </a:t>
            </a:r>
            <a:r>
              <a:rPr lang="en-US" sz="1400" dirty="0" err="1"/>
              <a:t>hoge</a:t>
            </a:r>
            <a:r>
              <a:rPr lang="en-US" sz="1400" dirty="0"/>
              <a:t> </a:t>
            </a:r>
            <a:r>
              <a:rPr lang="en-US" sz="1400" dirty="0" err="1"/>
              <a:t>bewegingsvrijheid</a:t>
            </a:r>
            <a:r>
              <a:rPr lang="en-US" sz="1400" dirty="0"/>
              <a:t>.</a:t>
            </a:r>
          </a:p>
          <a:p>
            <a:pPr marL="1714500" lvl="3" indent="-342900">
              <a:buFont typeface="+mj-lt"/>
              <a:buAutoNum type="arabicPeriod"/>
            </a:pPr>
            <a:r>
              <a:rPr lang="en-US" sz="1400" i="1" dirty="0" err="1"/>
              <a:t>digitale</a:t>
            </a:r>
            <a:r>
              <a:rPr lang="en-US" sz="1400" dirty="0"/>
              <a:t> </a:t>
            </a:r>
            <a:r>
              <a:rPr lang="en-US" sz="1400" dirty="0" err="1"/>
              <a:t>registratie</a:t>
            </a:r>
            <a:r>
              <a:rPr lang="en-US" sz="1400" dirty="0"/>
              <a:t> </a:t>
            </a:r>
            <a:r>
              <a:rPr lang="en-US" sz="1400" dirty="0" err="1"/>
              <a:t>productiedata</a:t>
            </a:r>
            <a:endParaRPr lang="en-US" sz="1400" dirty="0"/>
          </a:p>
          <a:p>
            <a:pPr marL="2171700" lvl="4" indent="-342900">
              <a:buFont typeface="+mj-lt"/>
              <a:buAutoNum type="arabicPeriod"/>
            </a:pPr>
            <a:r>
              <a:rPr lang="en-US" sz="1400" dirty="0" err="1"/>
              <a:t>Automatische</a:t>
            </a:r>
            <a:r>
              <a:rPr lang="en-US" sz="1400" dirty="0"/>
              <a:t> </a:t>
            </a:r>
            <a:r>
              <a:rPr lang="en-US" sz="1400" dirty="0" err="1"/>
              <a:t>registratie</a:t>
            </a:r>
            <a:r>
              <a:rPr lang="en-US" sz="1400" dirty="0"/>
              <a:t> van </a:t>
            </a:r>
            <a:r>
              <a:rPr lang="en-US" sz="1400" dirty="0" err="1"/>
              <a:t>sensordata</a:t>
            </a:r>
            <a:r>
              <a:rPr lang="en-US" sz="1400" dirty="0"/>
              <a:t> (machines/smart tools)</a:t>
            </a:r>
            <a:endParaRPr lang="nl-BE" sz="1200" dirty="0"/>
          </a:p>
          <a:p>
            <a:pPr marL="1257300" lvl="2" indent="-342900">
              <a:buFont typeface="+mj-lt"/>
              <a:buAutoNum type="arabicPeriod"/>
            </a:pPr>
            <a:endParaRPr lang="en-US" sz="1400" dirty="0"/>
          </a:p>
          <a:p>
            <a:endParaRPr lang="nl-BE" dirty="0"/>
          </a:p>
        </p:txBody>
      </p:sp>
      <p:sp>
        <p:nvSpPr>
          <p:cNvPr id="4" name="Slide Number Placeholder 3"/>
          <p:cNvSpPr>
            <a:spLocks noGrp="1"/>
          </p:cNvSpPr>
          <p:nvPr>
            <p:ph type="sldNum" sz="quarter" idx="5"/>
          </p:nvPr>
        </p:nvSpPr>
        <p:spPr/>
        <p:txBody>
          <a:bodyPr/>
          <a:lstStyle/>
          <a:p>
            <a:fld id="{9374CDC3-C15A-46BC-83D5-CD7EBBED6619}" type="slidenum">
              <a:rPr lang="nl-BE" smtClean="0"/>
              <a:t>45</a:t>
            </a:fld>
            <a:endParaRPr lang="nl-BE"/>
          </a:p>
        </p:txBody>
      </p:sp>
    </p:spTree>
    <p:extLst>
      <p:ext uri="{BB962C8B-B14F-4D97-AF65-F5344CB8AC3E}">
        <p14:creationId xmlns:p14="http://schemas.microsoft.com/office/powerpoint/2010/main" val="3491068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57300" lvl="2" indent="-342900">
              <a:buFont typeface="+mj-lt"/>
              <a:buAutoNum type="arabicPeriod"/>
            </a:pPr>
            <a:r>
              <a:rPr lang="en-US" sz="1400" dirty="0" err="1"/>
              <a:t>Inbreng</a:t>
            </a:r>
            <a:r>
              <a:rPr lang="en-US" sz="1400" dirty="0"/>
              <a:t> in </a:t>
            </a:r>
            <a:r>
              <a:rPr lang="en-US" sz="1400" dirty="0" err="1"/>
              <a:t>proces</a:t>
            </a:r>
            <a:endParaRPr lang="en-US" sz="1400" dirty="0"/>
          </a:p>
          <a:p>
            <a:pPr marL="1714500" lvl="3" indent="-342900">
              <a:buFont typeface="+mj-lt"/>
              <a:buAutoNum type="arabicPeriod"/>
            </a:pPr>
            <a:r>
              <a:rPr lang="en-US" sz="1400" dirty="0" err="1"/>
              <a:t>Operatoren</a:t>
            </a:r>
            <a:r>
              <a:rPr lang="en-US" sz="1400" dirty="0"/>
              <a:t> </a:t>
            </a:r>
            <a:r>
              <a:rPr lang="en-US" sz="1400" dirty="0" err="1"/>
              <a:t>kunnen</a:t>
            </a:r>
            <a:r>
              <a:rPr lang="en-US" sz="1400" dirty="0"/>
              <a:t> feedback </a:t>
            </a:r>
            <a:r>
              <a:rPr lang="en-US" sz="1400" dirty="0" err="1"/>
              <a:t>geven</a:t>
            </a:r>
            <a:r>
              <a:rPr lang="en-US" sz="1400" dirty="0"/>
              <a:t> op </a:t>
            </a:r>
            <a:r>
              <a:rPr lang="en-US" sz="1400" dirty="0" err="1"/>
              <a:t>instructies</a:t>
            </a:r>
            <a:r>
              <a:rPr lang="en-US" sz="1400" dirty="0"/>
              <a:t> of </a:t>
            </a:r>
            <a:r>
              <a:rPr lang="en-US" sz="1400" dirty="0" err="1"/>
              <a:t>zelf</a:t>
            </a:r>
            <a:r>
              <a:rPr lang="en-US" sz="1400" dirty="0"/>
              <a:t> </a:t>
            </a:r>
            <a:r>
              <a:rPr lang="en-US" sz="1400" dirty="0" err="1"/>
              <a:t>instructies</a:t>
            </a:r>
            <a:r>
              <a:rPr lang="en-US" sz="1400" dirty="0"/>
              <a:t> op de </a:t>
            </a:r>
            <a:r>
              <a:rPr lang="en-US" sz="1400" dirty="0" err="1"/>
              <a:t>werkvloer</a:t>
            </a:r>
            <a:r>
              <a:rPr lang="en-US" sz="1400" dirty="0"/>
              <a:t> </a:t>
            </a:r>
            <a:r>
              <a:rPr lang="en-US" sz="1400" dirty="0" err="1"/>
              <a:t>aanpassen</a:t>
            </a:r>
            <a:endParaRPr lang="en-US" sz="1400" dirty="0"/>
          </a:p>
          <a:p>
            <a:endParaRPr lang="nl-BE" sz="1200" dirty="0"/>
          </a:p>
          <a:p>
            <a:pPr marL="1257300" lvl="2" indent="-342900">
              <a:buFont typeface="+mj-lt"/>
              <a:buAutoNum type="arabicPeriod"/>
            </a:pPr>
            <a:endParaRPr lang="en-US" sz="1400" dirty="0"/>
          </a:p>
          <a:p>
            <a:endParaRPr lang="nl-BE" dirty="0"/>
          </a:p>
        </p:txBody>
      </p:sp>
      <p:sp>
        <p:nvSpPr>
          <p:cNvPr id="4" name="Slide Number Placeholder 3"/>
          <p:cNvSpPr>
            <a:spLocks noGrp="1"/>
          </p:cNvSpPr>
          <p:nvPr>
            <p:ph type="sldNum" sz="quarter" idx="5"/>
          </p:nvPr>
        </p:nvSpPr>
        <p:spPr/>
        <p:txBody>
          <a:bodyPr/>
          <a:lstStyle/>
          <a:p>
            <a:fld id="{9374CDC3-C15A-46BC-83D5-CD7EBBED6619}" type="slidenum">
              <a:rPr lang="nl-BE" smtClean="0"/>
              <a:t>46</a:t>
            </a:fld>
            <a:endParaRPr lang="nl-BE"/>
          </a:p>
        </p:txBody>
      </p:sp>
    </p:spTree>
    <p:extLst>
      <p:ext uri="{BB962C8B-B14F-4D97-AF65-F5344CB8AC3E}">
        <p14:creationId xmlns:p14="http://schemas.microsoft.com/office/powerpoint/2010/main" val="40427345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57300" lvl="2" indent="-342900">
              <a:buFont typeface="+mj-lt"/>
              <a:buAutoNum type="arabicPeriod"/>
            </a:pPr>
            <a:r>
              <a:rPr lang="en-US" sz="1400" dirty="0" err="1"/>
              <a:t>Begeleiding</a:t>
            </a:r>
            <a:r>
              <a:rPr lang="en-US" sz="1400" dirty="0"/>
              <a:t> van </a:t>
            </a:r>
            <a:r>
              <a:rPr lang="en-US" sz="1400" dirty="0" err="1"/>
              <a:t>operatoren</a:t>
            </a:r>
            <a:endParaRPr lang="en-US" sz="1400" dirty="0"/>
          </a:p>
          <a:p>
            <a:pPr marL="1714500" lvl="3" indent="-342900">
              <a:buFont typeface="+mj-lt"/>
              <a:buAutoNum type="arabicPeriod"/>
            </a:pPr>
            <a:r>
              <a:rPr lang="en-US" sz="1400" dirty="0"/>
              <a:t>(</a:t>
            </a:r>
            <a:r>
              <a:rPr lang="en-US" sz="1400" dirty="0" err="1"/>
              <a:t>nauwe</a:t>
            </a:r>
            <a:r>
              <a:rPr lang="en-US" sz="1400" dirty="0"/>
              <a:t> </a:t>
            </a:r>
            <a:r>
              <a:rPr lang="en-US" sz="1400" dirty="0" err="1"/>
              <a:t>koppeling</a:t>
            </a:r>
            <a:r>
              <a:rPr lang="en-US" sz="1400" dirty="0"/>
              <a:t> met) remote assistance </a:t>
            </a:r>
            <a:r>
              <a:rPr lang="en-US" sz="1400" dirty="0" err="1"/>
              <a:t>oplossingen</a:t>
            </a:r>
            <a:endParaRPr lang="en-US" sz="1400" dirty="0"/>
          </a:p>
          <a:p>
            <a:pPr marL="1714500" lvl="3" indent="-342900">
              <a:buFont typeface="+mj-lt"/>
              <a:buAutoNum type="arabicPeriod"/>
            </a:pPr>
            <a:r>
              <a:rPr lang="en-US" sz="1400" dirty="0"/>
              <a:t>training in </a:t>
            </a:r>
            <a:r>
              <a:rPr lang="en-US" sz="1400" dirty="0" err="1"/>
              <a:t>virtuele</a:t>
            </a:r>
            <a:r>
              <a:rPr lang="en-US" sz="1400" dirty="0"/>
              <a:t> </a:t>
            </a:r>
            <a:r>
              <a:rPr lang="en-US" sz="1400" dirty="0" err="1"/>
              <a:t>omgeving</a:t>
            </a:r>
            <a:r>
              <a:rPr lang="en-US" sz="1400" dirty="0"/>
              <a:t> </a:t>
            </a:r>
            <a:r>
              <a:rPr lang="en-US" sz="1400" dirty="0" err="1"/>
              <a:t>zonder</a:t>
            </a:r>
            <a:r>
              <a:rPr lang="en-US" sz="1400" dirty="0"/>
              <a:t> </a:t>
            </a:r>
            <a:r>
              <a:rPr lang="en-US" sz="1400" dirty="0" err="1"/>
              <a:t>gevaar</a:t>
            </a:r>
            <a:r>
              <a:rPr lang="en-US" sz="1400" dirty="0"/>
              <a:t> op </a:t>
            </a:r>
            <a:r>
              <a:rPr lang="en-US" sz="1400" dirty="0" err="1"/>
              <a:t>lichamelijk</a:t>
            </a:r>
            <a:r>
              <a:rPr lang="en-US" sz="1400" dirty="0"/>
              <a:t> </a:t>
            </a:r>
            <a:r>
              <a:rPr lang="en-US" sz="1400" dirty="0" err="1"/>
              <a:t>letsel</a:t>
            </a:r>
            <a:r>
              <a:rPr lang="en-US" sz="1400" dirty="0"/>
              <a:t> of </a:t>
            </a:r>
            <a:r>
              <a:rPr lang="en-US" sz="1400" dirty="0" err="1"/>
              <a:t>materiële</a:t>
            </a:r>
            <a:r>
              <a:rPr lang="en-US" sz="1400" dirty="0"/>
              <a:t> </a:t>
            </a:r>
            <a:r>
              <a:rPr lang="en-US" sz="1400" dirty="0" err="1"/>
              <a:t>schade</a:t>
            </a:r>
            <a:endParaRPr lang="en-US" sz="1400" dirty="0"/>
          </a:p>
          <a:p>
            <a:pPr marL="1714500" lvl="3" indent="-342900">
              <a:buFont typeface="+mj-lt"/>
              <a:buAutoNum type="arabicPeriod"/>
            </a:pPr>
            <a:r>
              <a:rPr lang="en-US" sz="1400" dirty="0" err="1"/>
              <a:t>Ondersteuning</a:t>
            </a:r>
            <a:r>
              <a:rPr lang="en-US" sz="1400" dirty="0"/>
              <a:t> </a:t>
            </a:r>
            <a:r>
              <a:rPr lang="en-US" sz="1400" dirty="0" err="1"/>
              <a:t>Foutpreventie</a:t>
            </a:r>
            <a:endParaRPr lang="en-US" sz="1400" dirty="0"/>
          </a:p>
          <a:p>
            <a:pPr marL="2171700" lvl="4" indent="-342900">
              <a:buFont typeface="+mj-lt"/>
              <a:buAutoNum type="arabicPeriod"/>
            </a:pPr>
            <a:r>
              <a:rPr lang="en-US" sz="1400" dirty="0" err="1"/>
              <a:t>Bvb</a:t>
            </a:r>
            <a:r>
              <a:rPr lang="en-US" sz="1400" dirty="0"/>
              <a:t> </a:t>
            </a:r>
            <a:r>
              <a:rPr lang="en-US" sz="1400" dirty="0" err="1"/>
              <a:t>smarttools</a:t>
            </a:r>
            <a:r>
              <a:rPr lang="en-US" sz="1400" dirty="0"/>
              <a:t>  </a:t>
            </a:r>
            <a:r>
              <a:rPr lang="en-US" sz="1400" dirty="0" err="1"/>
              <a:t>Automatisch</a:t>
            </a:r>
            <a:r>
              <a:rPr lang="en-US" sz="1400" dirty="0"/>
              <a:t> op de </a:t>
            </a:r>
            <a:r>
              <a:rPr lang="en-US" sz="1400" dirty="0" err="1"/>
              <a:t>juiste</a:t>
            </a:r>
            <a:r>
              <a:rPr lang="en-US" sz="1400" dirty="0"/>
              <a:t> </a:t>
            </a:r>
            <a:r>
              <a:rPr lang="en-US" sz="1400" dirty="0" err="1"/>
              <a:t>instellingen</a:t>
            </a:r>
            <a:r>
              <a:rPr lang="en-US" sz="1400" dirty="0"/>
              <a:t> </a:t>
            </a:r>
            <a:r>
              <a:rPr lang="en-US" sz="1400" dirty="0" err="1"/>
              <a:t>gezet</a:t>
            </a:r>
            <a:r>
              <a:rPr lang="en-US" sz="1400" dirty="0"/>
              <a:t>, </a:t>
            </a:r>
            <a:r>
              <a:rPr lang="en-US" sz="1400" dirty="0" err="1"/>
              <a:t>gedeactiveerd</a:t>
            </a:r>
            <a:r>
              <a:rPr lang="en-US" sz="1400" dirty="0"/>
              <a:t> </a:t>
            </a:r>
            <a:r>
              <a:rPr lang="en-US" sz="1400" dirty="0" err="1"/>
              <a:t>indien</a:t>
            </a:r>
            <a:r>
              <a:rPr lang="en-US" sz="1400" dirty="0"/>
              <a:t> ze </a:t>
            </a:r>
            <a:r>
              <a:rPr lang="en-US" sz="1400" dirty="0" err="1"/>
              <a:t>niet</a:t>
            </a:r>
            <a:r>
              <a:rPr lang="en-US" sz="1400" dirty="0"/>
              <a:t> </a:t>
            </a:r>
            <a:r>
              <a:rPr lang="en-US" sz="1400" dirty="0" err="1"/>
              <a:t>gebruikt</a:t>
            </a:r>
            <a:r>
              <a:rPr lang="en-US" sz="1400" dirty="0"/>
              <a:t> </a:t>
            </a:r>
            <a:r>
              <a:rPr lang="en-US" sz="1400" dirty="0" err="1"/>
              <a:t>moeten</a:t>
            </a:r>
            <a:r>
              <a:rPr lang="en-US" sz="1400" dirty="0"/>
              <a:t> </a:t>
            </a:r>
            <a:r>
              <a:rPr lang="en-US" sz="1400" dirty="0" err="1"/>
              <a:t>worden</a:t>
            </a:r>
            <a:endParaRPr lang="en-US" sz="1400" dirty="0"/>
          </a:p>
          <a:p>
            <a:endParaRPr lang="nl-BE" sz="1200" dirty="0"/>
          </a:p>
          <a:p>
            <a:pPr marL="1257300" lvl="2" indent="-342900">
              <a:buFont typeface="+mj-lt"/>
              <a:buAutoNum type="arabicPeriod"/>
            </a:pPr>
            <a:endParaRPr lang="en-US" sz="1400" dirty="0"/>
          </a:p>
          <a:p>
            <a:endParaRPr lang="nl-BE" dirty="0"/>
          </a:p>
        </p:txBody>
      </p:sp>
      <p:sp>
        <p:nvSpPr>
          <p:cNvPr id="4" name="Slide Number Placeholder 3"/>
          <p:cNvSpPr>
            <a:spLocks noGrp="1"/>
          </p:cNvSpPr>
          <p:nvPr>
            <p:ph type="sldNum" sz="quarter" idx="5"/>
          </p:nvPr>
        </p:nvSpPr>
        <p:spPr/>
        <p:txBody>
          <a:bodyPr/>
          <a:lstStyle/>
          <a:p>
            <a:fld id="{9374CDC3-C15A-46BC-83D5-CD7EBBED6619}" type="slidenum">
              <a:rPr lang="nl-BE" smtClean="0"/>
              <a:t>47</a:t>
            </a:fld>
            <a:endParaRPr lang="nl-BE"/>
          </a:p>
        </p:txBody>
      </p:sp>
    </p:spTree>
    <p:extLst>
      <p:ext uri="{BB962C8B-B14F-4D97-AF65-F5344CB8AC3E}">
        <p14:creationId xmlns:p14="http://schemas.microsoft.com/office/powerpoint/2010/main" val="17985247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u="sng" dirty="0" err="1"/>
              <a:t>Voordelen</a:t>
            </a:r>
            <a:r>
              <a:rPr lang="en-US" sz="2400" b="1" u="sng" dirty="0"/>
              <a:t> </a:t>
            </a:r>
            <a:r>
              <a:rPr lang="en-US" sz="2400" b="1" u="sng" dirty="0" err="1"/>
              <a:t>tijdens</a:t>
            </a:r>
            <a:r>
              <a:rPr lang="en-US" sz="2400" b="1" u="sng" dirty="0"/>
              <a:t> </a:t>
            </a:r>
            <a:r>
              <a:rPr lang="en-US" sz="2400" b="1" u="sng" dirty="0" err="1"/>
              <a:t>beheer</a:t>
            </a:r>
            <a:endParaRPr lang="nl-BE" sz="1600" b="1" u="sng" dirty="0"/>
          </a:p>
          <a:p>
            <a:pPr marL="285750" indent="-285750">
              <a:buFontTx/>
              <a:buChar char="-"/>
            </a:pPr>
            <a:r>
              <a:rPr lang="nl-BE" sz="1600" dirty="0"/>
              <a:t>Versie management is makkelijker.</a:t>
            </a:r>
          </a:p>
          <a:p>
            <a:pPr marL="742950" lvl="1" indent="-285750">
              <a:buFontTx/>
              <a:buChar char="-"/>
            </a:pPr>
            <a:r>
              <a:rPr lang="nl-BE" sz="1600" dirty="0"/>
              <a:t>Nieuwe of aangepaste instructies kunnen sneller en makkelijker worden gedistribueerd.</a:t>
            </a:r>
          </a:p>
          <a:p>
            <a:pPr marL="742950" lvl="1" indent="-285750">
              <a:buFontTx/>
              <a:buChar char="-"/>
            </a:pPr>
            <a:r>
              <a:rPr lang="nl-BE" sz="1600" dirty="0"/>
              <a:t>Versie historiek: Versies kunnen vergeleken worden met elkaar, teruggerold worden</a:t>
            </a:r>
          </a:p>
          <a:p>
            <a:pPr marL="742950" lvl="1" indent="-285750">
              <a:buFontTx/>
              <a:buChar char="-"/>
            </a:pPr>
            <a:r>
              <a:rPr lang="nl-BE" sz="1600" dirty="0" err="1"/>
              <a:t>Approval</a:t>
            </a:r>
            <a:r>
              <a:rPr lang="nl-BE" sz="1600" dirty="0"/>
              <a:t> procedures (digitale handtekening)</a:t>
            </a:r>
          </a:p>
          <a:p>
            <a:pPr marL="742950" lvl="1" indent="-285750">
              <a:buFontTx/>
              <a:buChar char="-"/>
            </a:pPr>
            <a:r>
              <a:rPr lang="nl-BE" sz="1600" dirty="0"/>
              <a:t>Planmatige release (wie, wat, wanneer)</a:t>
            </a:r>
          </a:p>
          <a:p>
            <a:pPr marL="742950" lvl="1" indent="-285750">
              <a:buFontTx/>
              <a:buChar char="-"/>
            </a:pPr>
            <a:r>
              <a:rPr lang="nl-BE" sz="1600" dirty="0"/>
              <a:t>Templates: vergemakkelijken het opstellen van nieuwe instructies.</a:t>
            </a:r>
          </a:p>
          <a:p>
            <a:pPr marL="742950" lvl="1" indent="-285750">
              <a:buFontTx/>
              <a:buChar char="-"/>
            </a:pPr>
            <a:r>
              <a:rPr lang="nl-BE" sz="1600" dirty="0"/>
              <a:t>Hergebruik van modulaire procedures (vb. Procedure van controleren bandenspanning kan in meerdere procedures gebruikt worden single-source of </a:t>
            </a:r>
            <a:r>
              <a:rPr lang="nl-BE" sz="1600" dirty="0" err="1"/>
              <a:t>truth</a:t>
            </a:r>
            <a:r>
              <a:rPr lang="nl-BE" sz="1600" dirty="0"/>
              <a:t>)</a:t>
            </a:r>
          </a:p>
        </p:txBody>
      </p:sp>
      <p:sp>
        <p:nvSpPr>
          <p:cNvPr id="4" name="Slide Number Placeholder 3"/>
          <p:cNvSpPr>
            <a:spLocks noGrp="1"/>
          </p:cNvSpPr>
          <p:nvPr>
            <p:ph type="sldNum" sz="quarter" idx="5"/>
          </p:nvPr>
        </p:nvSpPr>
        <p:spPr/>
        <p:txBody>
          <a:bodyPr/>
          <a:lstStyle/>
          <a:p>
            <a:fld id="{9374CDC3-C15A-46BC-83D5-CD7EBBED6619}" type="slidenum">
              <a:rPr lang="nl-BE" smtClean="0"/>
              <a:t>48</a:t>
            </a:fld>
            <a:endParaRPr lang="nl-BE"/>
          </a:p>
        </p:txBody>
      </p:sp>
    </p:spTree>
    <p:extLst>
      <p:ext uri="{BB962C8B-B14F-4D97-AF65-F5344CB8AC3E}">
        <p14:creationId xmlns:p14="http://schemas.microsoft.com/office/powerpoint/2010/main" val="41831578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600" dirty="0" err="1"/>
              <a:t>Een</a:t>
            </a:r>
            <a:r>
              <a:rPr lang="en-US" sz="1600" dirty="0"/>
              <a:t> </a:t>
            </a:r>
            <a:r>
              <a:rPr lang="en-US" sz="1600" dirty="0" err="1"/>
              <a:t>basisprocedure</a:t>
            </a:r>
            <a:r>
              <a:rPr lang="en-US" sz="1600" dirty="0"/>
              <a:t> </a:t>
            </a:r>
            <a:r>
              <a:rPr lang="en-US" sz="1600" dirty="0" err="1"/>
              <a:t>kan</a:t>
            </a:r>
            <a:r>
              <a:rPr lang="en-US" sz="1600" dirty="0"/>
              <a:t> door </a:t>
            </a:r>
            <a:r>
              <a:rPr lang="en-US" sz="1600" dirty="0" err="1"/>
              <a:t>meerdere</a:t>
            </a:r>
            <a:r>
              <a:rPr lang="en-US" sz="1600" dirty="0"/>
              <a:t> </a:t>
            </a:r>
            <a:r>
              <a:rPr lang="en-US" sz="1600" dirty="0" err="1"/>
              <a:t>andere</a:t>
            </a:r>
            <a:r>
              <a:rPr lang="en-US" sz="1600" dirty="0"/>
              <a:t> procedures </a:t>
            </a:r>
            <a:r>
              <a:rPr lang="en-US" sz="1600" dirty="0" err="1"/>
              <a:t>worden</a:t>
            </a:r>
            <a:r>
              <a:rPr lang="en-US" sz="1600" dirty="0"/>
              <a:t> </a:t>
            </a:r>
            <a:r>
              <a:rPr lang="en-US" sz="1600" dirty="0" err="1"/>
              <a:t>opgeroepen</a:t>
            </a:r>
            <a:r>
              <a:rPr lang="en-US" sz="1600" dirty="0"/>
              <a:t> </a:t>
            </a:r>
            <a:r>
              <a:rPr lang="en-US" sz="1600" dirty="0" err="1"/>
              <a:t>als</a:t>
            </a:r>
            <a:r>
              <a:rPr lang="en-US" sz="1600" dirty="0"/>
              <a:t> </a:t>
            </a:r>
            <a:r>
              <a:rPr lang="en-US" sz="1600" dirty="0" err="1"/>
              <a:t>substap</a:t>
            </a:r>
            <a:endParaRPr lang="en-US" sz="1600" dirty="0"/>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600" dirty="0" err="1"/>
              <a:t>Indien</a:t>
            </a:r>
            <a:r>
              <a:rPr lang="en-US" sz="1600" dirty="0"/>
              <a:t> er </a:t>
            </a:r>
            <a:r>
              <a:rPr lang="en-US" sz="1600" dirty="0" err="1"/>
              <a:t>een</a:t>
            </a:r>
            <a:r>
              <a:rPr lang="en-US" sz="1600" dirty="0"/>
              <a:t> </a:t>
            </a:r>
            <a:r>
              <a:rPr lang="en-US" sz="1600" dirty="0" err="1"/>
              <a:t>wijziging</a:t>
            </a:r>
            <a:r>
              <a:rPr lang="en-US" sz="1600" dirty="0"/>
              <a:t> is in de </a:t>
            </a:r>
            <a:r>
              <a:rPr lang="en-US" sz="1600" dirty="0" err="1"/>
              <a:t>basisprocedure</a:t>
            </a:r>
            <a:r>
              <a:rPr lang="en-US" sz="1600" dirty="0"/>
              <a:t>, </a:t>
            </a:r>
            <a:r>
              <a:rPr lang="en-US" sz="1600" dirty="0" err="1"/>
              <a:t>moet</a:t>
            </a:r>
            <a:r>
              <a:rPr lang="en-US" sz="1600" dirty="0"/>
              <a:t> </a:t>
            </a:r>
            <a:r>
              <a:rPr lang="en-US" sz="1600" dirty="0" err="1"/>
              <a:t>dit</a:t>
            </a:r>
            <a:r>
              <a:rPr lang="en-US" sz="1600" dirty="0"/>
              <a:t> </a:t>
            </a:r>
            <a:r>
              <a:rPr lang="en-US" sz="1600" dirty="0" err="1"/>
              <a:t>slecht</a:t>
            </a:r>
            <a:r>
              <a:rPr lang="en-US" sz="1600" dirty="0"/>
              <a:t> </a:t>
            </a:r>
            <a:r>
              <a:rPr lang="en-US" sz="1600" dirty="0" err="1"/>
              <a:t>eenmalig</a:t>
            </a:r>
            <a:r>
              <a:rPr lang="en-US" sz="1600" dirty="0"/>
              <a:t> op 1 </a:t>
            </a:r>
            <a:r>
              <a:rPr lang="en-US" sz="1600" dirty="0" err="1"/>
              <a:t>plaats</a:t>
            </a:r>
            <a:r>
              <a:rPr lang="en-US" sz="1600" dirty="0"/>
              <a:t> </a:t>
            </a:r>
            <a:r>
              <a:rPr lang="en-US" sz="1600" dirty="0" err="1"/>
              <a:t>gebeuren</a:t>
            </a:r>
            <a:endParaRPr lang="en-US" sz="1600" dirty="0"/>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en-US" sz="1600" dirty="0" err="1"/>
              <a:t>Bv</a:t>
            </a:r>
            <a:r>
              <a:rPr lang="en-US" sz="1600" dirty="0"/>
              <a:t>. Extra </a:t>
            </a:r>
            <a:r>
              <a:rPr lang="en-US" sz="1600" dirty="0" err="1"/>
              <a:t>stap</a:t>
            </a:r>
            <a:r>
              <a:rPr lang="en-US" sz="1600" dirty="0"/>
              <a:t>: </a:t>
            </a:r>
            <a:r>
              <a:rPr lang="en-US" sz="1600" dirty="0" err="1"/>
              <a:t>Invetten</a:t>
            </a:r>
            <a:r>
              <a:rPr lang="en-US" sz="1600" dirty="0"/>
              <a:t> </a:t>
            </a:r>
            <a:r>
              <a:rPr lang="en-US" sz="1600" dirty="0" err="1"/>
              <a:t>schroefdraad</a:t>
            </a:r>
            <a:r>
              <a:rPr lang="en-US" sz="1600" dirty="0"/>
              <a:t> </a:t>
            </a:r>
            <a:r>
              <a:rPr lang="en-US" sz="1600" dirty="0" err="1"/>
              <a:t>ventieldop</a:t>
            </a:r>
            <a:r>
              <a:rPr lang="en-US" sz="1600" dirty="0"/>
              <a:t> </a:t>
            </a:r>
            <a:r>
              <a:rPr lang="en-US" sz="1600" dirty="0" err="1"/>
              <a:t>voor</a:t>
            </a:r>
            <a:r>
              <a:rPr lang="en-US" sz="1600" dirty="0"/>
              <a:t> </a:t>
            </a:r>
            <a:r>
              <a:rPr lang="en-US" sz="1600" dirty="0" err="1"/>
              <a:t>terugplaatsing</a:t>
            </a:r>
            <a:r>
              <a:rPr lang="en-US" sz="1600" dirty="0"/>
              <a:t> </a:t>
            </a:r>
            <a:r>
              <a:rPr lang="en-US" sz="1600" dirty="0">
                <a:sym typeface="Wingdings" panose="05000000000000000000" pitchFamily="2" charset="2"/>
              </a:rPr>
              <a:t> </a:t>
            </a:r>
            <a:r>
              <a:rPr lang="en-US" sz="1600" dirty="0" err="1">
                <a:sym typeface="Wingdings" panose="05000000000000000000" pitchFamily="2" charset="2"/>
              </a:rPr>
              <a:t>Zal</a:t>
            </a:r>
            <a:r>
              <a:rPr lang="en-US" sz="1600" dirty="0">
                <a:sym typeface="Wingdings" panose="05000000000000000000" pitchFamily="2" charset="2"/>
              </a:rPr>
              <a:t> </a:t>
            </a:r>
            <a:r>
              <a:rPr lang="en-US" sz="1600" dirty="0" err="1">
                <a:sym typeface="Wingdings" panose="05000000000000000000" pitchFamily="2" charset="2"/>
              </a:rPr>
              <a:t>enkel</a:t>
            </a:r>
            <a:r>
              <a:rPr lang="en-US" sz="1600" dirty="0">
                <a:sym typeface="Wingdings" panose="05000000000000000000" pitchFamily="2" charset="2"/>
              </a:rPr>
              <a:t> in procedure ‘</a:t>
            </a:r>
            <a:r>
              <a:rPr lang="en-US" sz="1600" dirty="0" err="1">
                <a:sym typeface="Wingdings" panose="05000000000000000000" pitchFamily="2" charset="2"/>
              </a:rPr>
              <a:t>banden</a:t>
            </a:r>
            <a:r>
              <a:rPr lang="en-US" sz="1600" dirty="0">
                <a:sym typeface="Wingdings" panose="05000000000000000000" pitchFamily="2" charset="2"/>
              </a:rPr>
              <a:t> </a:t>
            </a:r>
            <a:r>
              <a:rPr lang="en-US" sz="1600" dirty="0" err="1">
                <a:sym typeface="Wingdings" panose="05000000000000000000" pitchFamily="2" charset="2"/>
              </a:rPr>
              <a:t>oppompen</a:t>
            </a:r>
            <a:r>
              <a:rPr lang="en-US" sz="1600" dirty="0">
                <a:sym typeface="Wingdings" panose="05000000000000000000" pitchFamily="2" charset="2"/>
              </a:rPr>
              <a:t>’ </a:t>
            </a:r>
            <a:r>
              <a:rPr lang="en-US" sz="1600" dirty="0" err="1">
                <a:sym typeface="Wingdings" panose="05000000000000000000" pitchFamily="2" charset="2"/>
              </a:rPr>
              <a:t>moeten</a:t>
            </a:r>
            <a:r>
              <a:rPr lang="en-US" sz="1600" dirty="0">
                <a:sym typeface="Wingdings" panose="05000000000000000000" pitchFamily="2" charset="2"/>
              </a:rPr>
              <a:t> </a:t>
            </a:r>
            <a:r>
              <a:rPr lang="en-US" sz="1600" dirty="0" err="1">
                <a:sym typeface="Wingdings" panose="05000000000000000000" pitchFamily="2" charset="2"/>
              </a:rPr>
              <a:t>gebeuren</a:t>
            </a:r>
            <a:endParaRPr lang="en-US" sz="1600" dirty="0">
              <a:sym typeface="Wingdings" panose="05000000000000000000" pitchFamily="2" charset="2"/>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600" dirty="0" err="1">
                <a:sym typeface="Wingdings" panose="05000000000000000000" pitchFamily="2" charset="2"/>
              </a:rPr>
              <a:t>Mogelijkheid</a:t>
            </a:r>
            <a:r>
              <a:rPr lang="en-US" sz="1600" dirty="0">
                <a:sym typeface="Wingdings" panose="05000000000000000000" pitchFamily="2" charset="2"/>
              </a:rPr>
              <a:t> tot </a:t>
            </a:r>
            <a:r>
              <a:rPr lang="en-US" sz="1600" dirty="0" err="1">
                <a:sym typeface="Wingdings" panose="05000000000000000000" pitchFamily="2" charset="2"/>
              </a:rPr>
              <a:t>herhalingstructuur</a:t>
            </a:r>
            <a:r>
              <a:rPr lang="en-US" sz="1600" dirty="0">
                <a:sym typeface="Wingdings" panose="05000000000000000000" pitchFamily="2" charset="2"/>
              </a:rPr>
              <a:t> (looping)</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en-US" sz="1600" dirty="0">
                <a:sym typeface="Wingdings" panose="05000000000000000000" pitchFamily="2" charset="2"/>
              </a:rPr>
              <a:t>Moet maar 1 </a:t>
            </a:r>
            <a:r>
              <a:rPr lang="en-US" sz="1600" dirty="0" err="1">
                <a:sym typeface="Wingdings" panose="05000000000000000000" pitchFamily="2" charset="2"/>
              </a:rPr>
              <a:t>keer</a:t>
            </a:r>
            <a:r>
              <a:rPr lang="en-US" sz="1600" dirty="0">
                <a:sym typeface="Wingdings" panose="05000000000000000000" pitchFamily="2" charset="2"/>
              </a:rPr>
              <a:t> </a:t>
            </a:r>
            <a:r>
              <a:rPr lang="en-US" sz="1600" dirty="0" err="1">
                <a:sym typeface="Wingdings" panose="05000000000000000000" pitchFamily="2" charset="2"/>
              </a:rPr>
              <a:t>uitgeschreven</a:t>
            </a:r>
            <a:r>
              <a:rPr lang="en-US" sz="1600" dirty="0">
                <a:sym typeface="Wingdings" panose="05000000000000000000" pitchFamily="2" charset="2"/>
              </a:rPr>
              <a:t> </a:t>
            </a:r>
            <a:r>
              <a:rPr lang="en-US" sz="1600" dirty="0" err="1">
                <a:sym typeface="Wingdings" panose="05000000000000000000" pitchFamily="2" charset="2"/>
              </a:rPr>
              <a:t>worden</a:t>
            </a:r>
            <a:endParaRPr lang="en-US" sz="1600" dirty="0"/>
          </a:p>
          <a:p>
            <a:pPr marL="742950" marR="0" lvl="1" indent="-285750" algn="l" defTabSz="914400" rtl="0" eaLnBrk="1" fontAlgn="auto" latinLnBrk="0" hangingPunct="1">
              <a:lnSpc>
                <a:spcPct val="100000"/>
              </a:lnSpc>
              <a:spcBef>
                <a:spcPts val="0"/>
              </a:spcBef>
              <a:spcAft>
                <a:spcPts val="0"/>
              </a:spcAft>
              <a:buClrTx/>
              <a:buSzTx/>
              <a:buFontTx/>
              <a:buChar char="-"/>
              <a:tabLst/>
              <a:defRPr/>
            </a:pPr>
            <a:endParaRPr lang="en-US" sz="1600" dirty="0"/>
          </a:p>
        </p:txBody>
      </p:sp>
      <p:sp>
        <p:nvSpPr>
          <p:cNvPr id="4" name="Slide Number Placeholder 3"/>
          <p:cNvSpPr>
            <a:spLocks noGrp="1"/>
          </p:cNvSpPr>
          <p:nvPr>
            <p:ph type="sldNum" sz="quarter" idx="5"/>
          </p:nvPr>
        </p:nvSpPr>
        <p:spPr/>
        <p:txBody>
          <a:bodyPr/>
          <a:lstStyle/>
          <a:p>
            <a:fld id="{9374CDC3-C15A-46BC-83D5-CD7EBBED6619}" type="slidenum">
              <a:rPr lang="nl-BE" smtClean="0"/>
              <a:t>49</a:t>
            </a:fld>
            <a:endParaRPr lang="nl-BE"/>
          </a:p>
        </p:txBody>
      </p:sp>
    </p:spTree>
    <p:extLst>
      <p:ext uri="{BB962C8B-B14F-4D97-AF65-F5344CB8AC3E}">
        <p14:creationId xmlns:p14="http://schemas.microsoft.com/office/powerpoint/2010/main" val="2379753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sz="1200" b="1" u="sng" dirty="0"/>
          </a:p>
          <a:p>
            <a:pPr marL="285750" indent="-285750">
              <a:buFontTx/>
              <a:buChar char="-"/>
            </a:pPr>
            <a:r>
              <a:rPr lang="nl-BE" sz="1200" dirty="0"/>
              <a:t>Werkinstructies bestaan in verschillende types met elks hun eigen </a:t>
            </a:r>
            <a:r>
              <a:rPr lang="nl-BE" sz="1200" dirty="0" err="1"/>
              <a:t>use</a:t>
            </a:r>
            <a:r>
              <a:rPr lang="nl-BE" sz="1200" dirty="0"/>
              <a:t> case:</a:t>
            </a:r>
          </a:p>
          <a:p>
            <a:pPr marL="742950" lvl="1" indent="-285750">
              <a:buFontTx/>
              <a:buChar char="-"/>
            </a:pPr>
            <a:r>
              <a:rPr lang="nl-BE" sz="1200" dirty="0"/>
              <a:t>Kwaliteitscontroles</a:t>
            </a:r>
          </a:p>
          <a:p>
            <a:pPr marL="742950" lvl="1" indent="-285750">
              <a:buFontTx/>
              <a:buChar char="-"/>
            </a:pPr>
            <a:r>
              <a:rPr lang="nl-BE" sz="1200" dirty="0" err="1"/>
              <a:t>Step-by-step</a:t>
            </a:r>
            <a:r>
              <a:rPr lang="nl-BE" sz="1200" dirty="0"/>
              <a:t> guides</a:t>
            </a:r>
          </a:p>
          <a:p>
            <a:pPr marL="742950" lvl="1" indent="-285750">
              <a:buFontTx/>
              <a:buChar char="-"/>
            </a:pPr>
            <a:r>
              <a:rPr lang="nl-BE" sz="1200" dirty="0"/>
              <a:t>Schematische instructies</a:t>
            </a:r>
          </a:p>
          <a:p>
            <a:pPr marL="742950" lvl="1" indent="-285750">
              <a:buFontTx/>
              <a:buChar char="-"/>
            </a:pPr>
            <a:r>
              <a:rPr lang="nl-BE" sz="1200" dirty="0"/>
              <a:t>Checklists</a:t>
            </a:r>
          </a:p>
          <a:p>
            <a:pPr marL="742950" lvl="1" indent="-285750">
              <a:buFontTx/>
              <a:buChar char="-"/>
            </a:pPr>
            <a:r>
              <a:rPr lang="nl-BE" sz="1200" dirty="0"/>
              <a:t>…</a:t>
            </a:r>
          </a:p>
          <a:p>
            <a:pPr marL="457200" lvl="1" indent="0">
              <a:buFontTx/>
              <a:buNone/>
            </a:pPr>
            <a:endParaRPr lang="nl-BE" sz="1200" dirty="0"/>
          </a:p>
          <a:p>
            <a:endParaRPr lang="nl-BE" dirty="0"/>
          </a:p>
        </p:txBody>
      </p:sp>
      <p:sp>
        <p:nvSpPr>
          <p:cNvPr id="4" name="Slide Number Placeholder 3"/>
          <p:cNvSpPr>
            <a:spLocks noGrp="1"/>
          </p:cNvSpPr>
          <p:nvPr>
            <p:ph type="sldNum" sz="quarter" idx="5"/>
          </p:nvPr>
        </p:nvSpPr>
        <p:spPr/>
        <p:txBody>
          <a:bodyPr/>
          <a:lstStyle/>
          <a:p>
            <a:fld id="{9374CDC3-C15A-46BC-83D5-CD7EBBED6619}" type="slidenum">
              <a:rPr lang="nl-BE" smtClean="0"/>
              <a:t>5</a:t>
            </a:fld>
            <a:endParaRPr lang="nl-BE"/>
          </a:p>
        </p:txBody>
      </p:sp>
    </p:spTree>
    <p:extLst>
      <p:ext uri="{BB962C8B-B14F-4D97-AF65-F5344CB8AC3E}">
        <p14:creationId xmlns:p14="http://schemas.microsoft.com/office/powerpoint/2010/main" val="35959190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US" sz="2400" b="0" u="none" dirty="0"/>
              <a:t>Met DWIs </a:t>
            </a:r>
            <a:r>
              <a:rPr lang="en-US" sz="2400" b="0" u="none" dirty="0" err="1"/>
              <a:t>kan</a:t>
            </a:r>
            <a:r>
              <a:rPr lang="en-US" sz="2400" b="0" u="none" dirty="0"/>
              <a:t> de procedure </a:t>
            </a:r>
            <a:r>
              <a:rPr lang="en-US" sz="2400" b="0" u="none" dirty="0" err="1"/>
              <a:t>voor</a:t>
            </a:r>
            <a:r>
              <a:rPr lang="en-US" sz="2400" b="0" u="none" dirty="0"/>
              <a:t> </a:t>
            </a:r>
            <a:r>
              <a:rPr lang="en-US" sz="2400" b="0" u="none" dirty="0" err="1"/>
              <a:t>verschillende</a:t>
            </a:r>
            <a:r>
              <a:rPr lang="en-US" sz="2400" b="0" u="none" dirty="0"/>
              <a:t> </a:t>
            </a:r>
            <a:r>
              <a:rPr lang="en-US" sz="2400" b="0" u="none" dirty="0" err="1"/>
              <a:t>productvarianten</a:t>
            </a:r>
            <a:r>
              <a:rPr lang="en-US" sz="2400" b="0" u="none" dirty="0"/>
              <a:t> in 1 </a:t>
            </a:r>
            <a:r>
              <a:rPr lang="en-US" sz="2400" b="0" u="none" dirty="0" err="1"/>
              <a:t>definitie</a:t>
            </a:r>
            <a:r>
              <a:rPr lang="en-US" sz="2400" b="0" u="none" dirty="0"/>
              <a:t> </a:t>
            </a:r>
            <a:r>
              <a:rPr lang="en-US" sz="2400" b="0" u="none" dirty="0" err="1"/>
              <a:t>worden</a:t>
            </a:r>
            <a:r>
              <a:rPr lang="en-US" sz="2400" b="0" u="none" dirty="0"/>
              <a:t> </a:t>
            </a:r>
            <a:r>
              <a:rPr lang="en-US" sz="2400" b="0" u="none" dirty="0" err="1"/>
              <a:t>uitgewerkt</a:t>
            </a:r>
            <a:endParaRPr lang="en-US" sz="2400" b="0" u="none" dirty="0"/>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US" sz="2400" b="0" u="none" dirty="0" err="1"/>
              <a:t>Middels</a:t>
            </a:r>
            <a:r>
              <a:rPr lang="en-US" sz="2400" b="0" u="none" dirty="0"/>
              <a:t> </a:t>
            </a:r>
            <a:r>
              <a:rPr lang="en-US" sz="2400" b="0" u="none" dirty="0" err="1"/>
              <a:t>dynamische</a:t>
            </a:r>
            <a:r>
              <a:rPr lang="en-US" sz="2400" b="0" u="none" dirty="0"/>
              <a:t> </a:t>
            </a:r>
            <a:r>
              <a:rPr lang="en-US" sz="2400" b="0" u="none" dirty="0" err="1"/>
              <a:t>instructies</a:t>
            </a:r>
            <a:r>
              <a:rPr lang="en-US" sz="2400" b="0" u="none" dirty="0"/>
              <a:t> (NEEM CHASSIS) </a:t>
            </a:r>
            <a:r>
              <a:rPr lang="en-US" sz="2400" b="0" u="none" dirty="0" err="1"/>
              <a:t>en</a:t>
            </a:r>
            <a:r>
              <a:rPr lang="en-US" sz="2400" b="0" u="none" dirty="0"/>
              <a:t> branching (</a:t>
            </a:r>
            <a:r>
              <a:rPr lang="en-US" sz="2400" b="0" u="none" dirty="0" err="1"/>
              <a:t>uitvoering</a:t>
            </a:r>
            <a:r>
              <a:rPr lang="en-US" sz="2400" b="0" u="none" dirty="0"/>
              <a:t>)</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US" sz="2400" b="0" u="none" dirty="0" err="1"/>
              <a:t>Deze</a:t>
            </a:r>
            <a:r>
              <a:rPr lang="en-US" sz="2400" b="0" u="none" dirty="0"/>
              <a:t> 2 </a:t>
            </a:r>
            <a:r>
              <a:rPr lang="en-US" sz="2400" b="0" u="none" dirty="0" err="1"/>
              <a:t>structuren</a:t>
            </a:r>
            <a:r>
              <a:rPr lang="en-US" sz="2400" b="0" u="none" dirty="0"/>
              <a:t> </a:t>
            </a:r>
            <a:r>
              <a:rPr lang="en-US" sz="2400" b="0" u="none" dirty="0" err="1"/>
              <a:t>geven</a:t>
            </a:r>
            <a:r>
              <a:rPr lang="en-US" sz="2400" b="0" u="none" dirty="0"/>
              <a:t> </a:t>
            </a:r>
            <a:r>
              <a:rPr lang="en-US" sz="2400" b="0" u="none" dirty="0" err="1"/>
              <a:t>een</a:t>
            </a:r>
            <a:r>
              <a:rPr lang="en-US" sz="2400" b="0" u="none" dirty="0"/>
              <a:t> </a:t>
            </a:r>
            <a:r>
              <a:rPr lang="en-US" sz="2400" b="0" u="none" dirty="0" err="1"/>
              <a:t>mooie</a:t>
            </a:r>
            <a:r>
              <a:rPr lang="en-US" sz="2400" b="0" u="none" dirty="0"/>
              <a:t> </a:t>
            </a:r>
            <a:r>
              <a:rPr lang="en-US" sz="2400" b="0" u="none" dirty="0" err="1"/>
              <a:t>ondersteuning</a:t>
            </a:r>
            <a:r>
              <a:rPr lang="en-US" sz="2400" b="0" u="none" dirty="0"/>
              <a:t> </a:t>
            </a:r>
            <a:r>
              <a:rPr lang="en-US" sz="2400" b="0" u="none" dirty="0" err="1"/>
              <a:t>voor</a:t>
            </a:r>
            <a:r>
              <a:rPr lang="en-US" sz="2400" b="0" u="none" dirty="0"/>
              <a:t> </a:t>
            </a:r>
            <a:r>
              <a:rPr lang="en-US" sz="2400" b="0" u="none" dirty="0" err="1"/>
              <a:t>productvarianten</a:t>
            </a:r>
            <a:endParaRPr lang="en-US" sz="2400" b="0" u="none" dirty="0"/>
          </a:p>
          <a:p>
            <a:pPr marL="742950" marR="0" lvl="1" indent="-285750" algn="l" defTabSz="914400" rtl="0" eaLnBrk="1" fontAlgn="auto" latinLnBrk="0" hangingPunct="1">
              <a:lnSpc>
                <a:spcPct val="100000"/>
              </a:lnSpc>
              <a:spcBef>
                <a:spcPts val="0"/>
              </a:spcBef>
              <a:spcAft>
                <a:spcPts val="0"/>
              </a:spcAft>
              <a:buClrTx/>
              <a:buSzTx/>
              <a:buFontTx/>
              <a:buChar char="-"/>
              <a:tabLst/>
              <a:defRPr/>
            </a:pPr>
            <a:endParaRPr lang="nl-BE" sz="1600" b="0" u="none" dirty="0"/>
          </a:p>
        </p:txBody>
      </p:sp>
      <p:sp>
        <p:nvSpPr>
          <p:cNvPr id="4" name="Slide Number Placeholder 3"/>
          <p:cNvSpPr>
            <a:spLocks noGrp="1"/>
          </p:cNvSpPr>
          <p:nvPr>
            <p:ph type="sldNum" sz="quarter" idx="5"/>
          </p:nvPr>
        </p:nvSpPr>
        <p:spPr/>
        <p:txBody>
          <a:bodyPr/>
          <a:lstStyle/>
          <a:p>
            <a:fld id="{9374CDC3-C15A-46BC-83D5-CD7EBBED6619}" type="slidenum">
              <a:rPr lang="nl-BE" smtClean="0"/>
              <a:t>50</a:t>
            </a:fld>
            <a:endParaRPr lang="nl-BE"/>
          </a:p>
        </p:txBody>
      </p:sp>
    </p:spTree>
    <p:extLst>
      <p:ext uri="{BB962C8B-B14F-4D97-AF65-F5344CB8AC3E}">
        <p14:creationId xmlns:p14="http://schemas.microsoft.com/office/powerpoint/2010/main" val="40885554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u="sng" dirty="0" err="1"/>
              <a:t>Voordelen</a:t>
            </a:r>
            <a:r>
              <a:rPr lang="en-US" sz="2400" b="1" u="sng" dirty="0"/>
              <a:t> </a:t>
            </a:r>
            <a:r>
              <a:rPr lang="en-US" sz="2400" b="1" u="sng" dirty="0" err="1"/>
              <a:t>tijdens</a:t>
            </a:r>
            <a:r>
              <a:rPr lang="en-US" sz="2400" b="1" u="sng" dirty="0"/>
              <a:t> </a:t>
            </a:r>
            <a:r>
              <a:rPr lang="en-US" sz="2400" b="1" u="sng" dirty="0" err="1"/>
              <a:t>beheer</a:t>
            </a:r>
            <a:endParaRPr lang="nl-BE" sz="1600" b="1" u="sng" dirty="0"/>
          </a:p>
          <a:p>
            <a:pPr marL="285750" indent="-285750">
              <a:buFontTx/>
              <a:buChar char="-"/>
            </a:pPr>
            <a:r>
              <a:rPr lang="nl-BE" sz="1600" dirty="0"/>
              <a:t>Versie management is makkelijker.</a:t>
            </a:r>
          </a:p>
          <a:p>
            <a:pPr marL="742950" lvl="1" indent="-285750">
              <a:buFontTx/>
              <a:buChar char="-"/>
            </a:pPr>
            <a:r>
              <a:rPr lang="nl-BE" sz="1600" dirty="0"/>
              <a:t>Nieuwe of aangepaste instructies kunnen sneller en makkelijker worden gedistribueerd.</a:t>
            </a:r>
          </a:p>
          <a:p>
            <a:pPr marL="742950" lvl="1" indent="-285750">
              <a:buFontTx/>
              <a:buChar char="-"/>
            </a:pPr>
            <a:r>
              <a:rPr lang="nl-BE" sz="1600" dirty="0"/>
              <a:t>Versie historiek: Versies kunnen vergeleken worden met elkaar, teruggerold worden</a:t>
            </a:r>
          </a:p>
          <a:p>
            <a:pPr marL="742950" lvl="1" indent="-285750">
              <a:buFontTx/>
              <a:buChar char="-"/>
            </a:pPr>
            <a:r>
              <a:rPr lang="nl-BE" sz="1600" dirty="0" err="1"/>
              <a:t>Approval</a:t>
            </a:r>
            <a:r>
              <a:rPr lang="nl-BE" sz="1600" dirty="0"/>
              <a:t> procedures (digitale handtekening)</a:t>
            </a:r>
          </a:p>
          <a:p>
            <a:pPr marL="742950" lvl="1" indent="-285750">
              <a:buFontTx/>
              <a:buChar char="-"/>
            </a:pPr>
            <a:r>
              <a:rPr lang="nl-BE" sz="1600" dirty="0"/>
              <a:t>Planmatige release (wie, wat, wanneer)</a:t>
            </a:r>
          </a:p>
          <a:p>
            <a:pPr marL="742950" lvl="1" indent="-285750">
              <a:buFontTx/>
              <a:buChar char="-"/>
            </a:pPr>
            <a:r>
              <a:rPr lang="nl-BE" sz="1600" dirty="0"/>
              <a:t>Templates: vergemakkelijken het opstellen van nieuwe instructies.</a:t>
            </a:r>
          </a:p>
          <a:p>
            <a:pPr marL="742950" lvl="1" indent="-285750">
              <a:buFontTx/>
              <a:buChar char="-"/>
            </a:pPr>
            <a:r>
              <a:rPr lang="nl-BE" sz="1600" dirty="0"/>
              <a:t>Hergebruik van modulaire procedures (vb. Procedure van controleren bandenspanning kan in meerdere procedures gebruikt worden single-source of </a:t>
            </a:r>
            <a:r>
              <a:rPr lang="nl-BE" sz="1600" dirty="0" err="1"/>
              <a:t>truth</a:t>
            </a:r>
            <a:r>
              <a:rPr lang="nl-BE" sz="1600" dirty="0"/>
              <a:t>)</a:t>
            </a:r>
          </a:p>
        </p:txBody>
      </p:sp>
      <p:sp>
        <p:nvSpPr>
          <p:cNvPr id="4" name="Slide Number Placeholder 3"/>
          <p:cNvSpPr>
            <a:spLocks noGrp="1"/>
          </p:cNvSpPr>
          <p:nvPr>
            <p:ph type="sldNum" sz="quarter" idx="5"/>
          </p:nvPr>
        </p:nvSpPr>
        <p:spPr/>
        <p:txBody>
          <a:bodyPr/>
          <a:lstStyle/>
          <a:p>
            <a:fld id="{9374CDC3-C15A-46BC-83D5-CD7EBBED6619}" type="slidenum">
              <a:rPr lang="nl-BE" smtClean="0"/>
              <a:t>51</a:t>
            </a:fld>
            <a:endParaRPr lang="nl-BE"/>
          </a:p>
        </p:txBody>
      </p:sp>
    </p:spTree>
    <p:extLst>
      <p:ext uri="{BB962C8B-B14F-4D97-AF65-F5344CB8AC3E}">
        <p14:creationId xmlns:p14="http://schemas.microsoft.com/office/powerpoint/2010/main" val="42169405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 typeface="Arial" panose="020B0604020202020204" pitchFamily="34" charset="0"/>
              <a:buChar char="•"/>
            </a:pPr>
            <a:r>
              <a:rPr lang="nl-BE" b="1" dirty="0"/>
              <a:t>3 mogelijke scenario’s</a:t>
            </a:r>
          </a:p>
          <a:p>
            <a:pPr marL="1200150" lvl="2" indent="-285750">
              <a:buFont typeface="Arial" panose="020B0604020202020204" pitchFamily="34" charset="0"/>
              <a:buChar char="•"/>
            </a:pPr>
            <a:r>
              <a:rPr lang="nl-BE" b="1" dirty="0"/>
              <a:t>Scenario 1: </a:t>
            </a:r>
            <a:r>
              <a:rPr lang="nl-BE" b="0" dirty="0"/>
              <a:t>Het bedrijf ondersteunt nog geen enkele vorm van digitale werkinstructies. Alles wordt mondeling overgebracht door ervaren operatoren.</a:t>
            </a:r>
            <a:endParaRPr lang="nl-BE" b="1" dirty="0"/>
          </a:p>
          <a:p>
            <a:pPr marL="1200150" lvl="2" indent="-285750">
              <a:buFont typeface="Arial" panose="020B0604020202020204" pitchFamily="34" charset="0"/>
              <a:buChar char="•"/>
            </a:pPr>
            <a:r>
              <a:rPr lang="nl-BE" b="1" dirty="0"/>
              <a:t>Scenario 2: </a:t>
            </a:r>
            <a:r>
              <a:rPr lang="nl-BE" b="0" dirty="0"/>
              <a:t>Het bedrijf bevindt zich in een tussenvorm, digitaal formaat bestaat reeds maar wordt nog steeds op papier aan de operatoren gebracht.</a:t>
            </a:r>
            <a:endParaRPr lang="nl-BE" b="1" dirty="0"/>
          </a:p>
          <a:p>
            <a:pPr marL="1200150" lvl="2" indent="-285750">
              <a:buFont typeface="Arial" panose="020B0604020202020204" pitchFamily="34" charset="0"/>
              <a:buChar char="•"/>
            </a:pPr>
            <a:r>
              <a:rPr lang="nl-BE" b="1" dirty="0"/>
              <a:t>Scenario 3: </a:t>
            </a:r>
            <a:r>
              <a:rPr lang="nl-BE" b="0" dirty="0"/>
              <a:t>Het bedrijf heeft reeds de stap naar digitale instructies ondernomen. Alle instructies kunnen nu uitgestuurd en opgevraagd worden vanuit 1 centraal platform.</a:t>
            </a:r>
          </a:p>
          <a:p>
            <a:pPr marL="1200150" lvl="2" indent="-285750">
              <a:buFont typeface="Arial" panose="020B0604020202020204" pitchFamily="34" charset="0"/>
              <a:buChar char="•"/>
            </a:pPr>
            <a:endParaRPr lang="nl-BE" b="0" dirty="0"/>
          </a:p>
          <a:p>
            <a:pPr marL="1200150" lvl="2" indent="-285750">
              <a:buFont typeface="Arial" panose="020B0604020202020204" pitchFamily="34" charset="0"/>
              <a:buChar char="•"/>
            </a:pPr>
            <a:endParaRPr lang="nl-BE" dirty="0"/>
          </a:p>
          <a:p>
            <a:pPr marL="457200" lvl="1" indent="0">
              <a:buFontTx/>
              <a:buNone/>
            </a:pPr>
            <a:endParaRPr lang="nl-BE" dirty="0"/>
          </a:p>
          <a:p>
            <a:endParaRPr lang="nl-BE" dirty="0"/>
          </a:p>
        </p:txBody>
      </p:sp>
      <p:sp>
        <p:nvSpPr>
          <p:cNvPr id="4" name="Slide Number Placeholder 3"/>
          <p:cNvSpPr>
            <a:spLocks noGrp="1"/>
          </p:cNvSpPr>
          <p:nvPr>
            <p:ph type="sldNum" sz="quarter" idx="5"/>
          </p:nvPr>
        </p:nvSpPr>
        <p:spPr/>
        <p:txBody>
          <a:bodyPr/>
          <a:lstStyle/>
          <a:p>
            <a:fld id="{9374CDC3-C15A-46BC-83D5-CD7EBBED6619}" type="slidenum">
              <a:rPr lang="nl-BE" smtClean="0"/>
              <a:t>52</a:t>
            </a:fld>
            <a:endParaRPr lang="nl-BE"/>
          </a:p>
        </p:txBody>
      </p:sp>
    </p:spTree>
    <p:extLst>
      <p:ext uri="{BB962C8B-B14F-4D97-AF65-F5344CB8AC3E}">
        <p14:creationId xmlns:p14="http://schemas.microsoft.com/office/powerpoint/2010/main" val="20061668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 typeface="Arial" panose="020B0604020202020204" pitchFamily="34" charset="0"/>
              <a:buChar char="•"/>
            </a:pPr>
            <a:r>
              <a:rPr lang="nl-BE" b="1" dirty="0"/>
              <a:t>3 mogelijke scenario’s</a:t>
            </a:r>
          </a:p>
          <a:p>
            <a:pPr marL="1200150" lvl="2" indent="-285750">
              <a:buFont typeface="Arial" panose="020B0604020202020204" pitchFamily="34" charset="0"/>
              <a:buChar char="•"/>
            </a:pPr>
            <a:r>
              <a:rPr lang="nl-BE" b="1" dirty="0"/>
              <a:t>Scenario 1: </a:t>
            </a:r>
            <a:r>
              <a:rPr lang="nl-BE" b="0" dirty="0"/>
              <a:t>Het bedrijf ondersteunt nog geen enkele vorm van digitale werkinstructies. Alles wordt mondeling overgebracht door ervaren operatoren.</a:t>
            </a:r>
            <a:endParaRPr lang="nl-BE" b="1" dirty="0"/>
          </a:p>
          <a:p>
            <a:pPr marL="1200150" lvl="2" indent="-285750">
              <a:buFont typeface="Arial" panose="020B0604020202020204" pitchFamily="34" charset="0"/>
              <a:buChar char="•"/>
            </a:pPr>
            <a:r>
              <a:rPr lang="nl-BE" b="1" dirty="0"/>
              <a:t>Scenario 2: </a:t>
            </a:r>
            <a:r>
              <a:rPr lang="nl-BE" b="0" dirty="0"/>
              <a:t>Het bedrijf bevindt zich in een tussenvorm, digitaal formaat bestaat reeds maar wordt nog steeds op papier aan de operatoren gebracht.</a:t>
            </a:r>
            <a:endParaRPr lang="nl-BE" b="1" dirty="0"/>
          </a:p>
          <a:p>
            <a:pPr marL="1200150" lvl="2" indent="-285750">
              <a:buFont typeface="Arial" panose="020B0604020202020204" pitchFamily="34" charset="0"/>
              <a:buChar char="•"/>
            </a:pPr>
            <a:r>
              <a:rPr lang="nl-BE" b="1" dirty="0"/>
              <a:t>Scenario 3: </a:t>
            </a:r>
            <a:r>
              <a:rPr lang="nl-BE" b="0" dirty="0"/>
              <a:t>Het bedrijf heeft reeds de stap naar digitale instructies ondernomen. Alle instructies kunnen nu uitgestuurd en opgevraagd worden vanuit 1 centraal platform.</a:t>
            </a:r>
          </a:p>
          <a:p>
            <a:pPr marL="1200150" lvl="2" indent="-285750">
              <a:buFont typeface="Arial" panose="020B0604020202020204" pitchFamily="34" charset="0"/>
              <a:buChar char="•"/>
            </a:pPr>
            <a:endParaRPr lang="nl-BE" b="0" dirty="0"/>
          </a:p>
          <a:p>
            <a:pPr marL="1200150" lvl="2" indent="-285750">
              <a:buFont typeface="Arial" panose="020B0604020202020204" pitchFamily="34" charset="0"/>
              <a:buChar char="•"/>
            </a:pPr>
            <a:endParaRPr lang="nl-BE" dirty="0"/>
          </a:p>
          <a:p>
            <a:pPr marL="457200" lvl="1" indent="0">
              <a:buFontTx/>
              <a:buNone/>
            </a:pPr>
            <a:endParaRPr lang="nl-BE" dirty="0"/>
          </a:p>
          <a:p>
            <a:endParaRPr lang="nl-BE" dirty="0"/>
          </a:p>
        </p:txBody>
      </p:sp>
      <p:sp>
        <p:nvSpPr>
          <p:cNvPr id="4" name="Slide Number Placeholder 3"/>
          <p:cNvSpPr>
            <a:spLocks noGrp="1"/>
          </p:cNvSpPr>
          <p:nvPr>
            <p:ph type="sldNum" sz="quarter" idx="5"/>
          </p:nvPr>
        </p:nvSpPr>
        <p:spPr/>
        <p:txBody>
          <a:bodyPr/>
          <a:lstStyle/>
          <a:p>
            <a:fld id="{9374CDC3-C15A-46BC-83D5-CD7EBBED6619}" type="slidenum">
              <a:rPr lang="nl-BE" smtClean="0"/>
              <a:t>53</a:t>
            </a:fld>
            <a:endParaRPr lang="nl-BE"/>
          </a:p>
        </p:txBody>
      </p:sp>
    </p:spTree>
    <p:extLst>
      <p:ext uri="{BB962C8B-B14F-4D97-AF65-F5344CB8AC3E}">
        <p14:creationId xmlns:p14="http://schemas.microsoft.com/office/powerpoint/2010/main" val="36814364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 typeface="Arial" panose="020B0604020202020204" pitchFamily="34" charset="0"/>
              <a:buChar char="•"/>
            </a:pPr>
            <a:r>
              <a:rPr lang="nl-BE" b="1" dirty="0"/>
              <a:t>3 mogelijke scenario’s</a:t>
            </a:r>
          </a:p>
          <a:p>
            <a:pPr marL="1200150" lvl="2" indent="-285750">
              <a:buFont typeface="Arial" panose="020B0604020202020204" pitchFamily="34" charset="0"/>
              <a:buChar char="•"/>
            </a:pPr>
            <a:r>
              <a:rPr lang="nl-BE" b="1" dirty="0"/>
              <a:t>Scenario 1: </a:t>
            </a:r>
            <a:r>
              <a:rPr lang="nl-BE" b="0" dirty="0"/>
              <a:t>Het bedrijf ondersteunt nog geen enkele vorm van digitale werkinstructies. Alles wordt mondeling overgebracht door ervaren operatoren.</a:t>
            </a:r>
            <a:endParaRPr lang="nl-BE" b="1" dirty="0"/>
          </a:p>
          <a:p>
            <a:pPr marL="1200150" lvl="2" indent="-285750">
              <a:buFont typeface="Arial" panose="020B0604020202020204" pitchFamily="34" charset="0"/>
              <a:buChar char="•"/>
            </a:pPr>
            <a:r>
              <a:rPr lang="nl-BE" b="1" dirty="0"/>
              <a:t>Scenario 2: </a:t>
            </a:r>
            <a:r>
              <a:rPr lang="nl-BE" b="0" dirty="0"/>
              <a:t>Het bedrijf bevindt zich in een tussenvorm, digitaal formaat bestaat reeds maar wordt nog steeds op papier aan de operatoren gebracht.</a:t>
            </a:r>
            <a:endParaRPr lang="nl-BE" b="1" dirty="0"/>
          </a:p>
          <a:p>
            <a:pPr marL="1200150" lvl="2" indent="-285750">
              <a:buFont typeface="Arial" panose="020B0604020202020204" pitchFamily="34" charset="0"/>
              <a:buChar char="•"/>
            </a:pPr>
            <a:r>
              <a:rPr lang="nl-BE" b="1" dirty="0"/>
              <a:t>Scenario 3: </a:t>
            </a:r>
            <a:r>
              <a:rPr lang="nl-BE" b="0" dirty="0"/>
              <a:t>Het bedrijf heeft reeds de stap naar digitale instructies ondernomen. Alle instructies kunnen nu uitgestuurd en opgevraagd worden vanuit 1 centraal platform.</a:t>
            </a:r>
          </a:p>
          <a:p>
            <a:pPr marL="1200150" lvl="2" indent="-285750">
              <a:buFont typeface="Arial" panose="020B0604020202020204" pitchFamily="34" charset="0"/>
              <a:buChar char="•"/>
            </a:pPr>
            <a:endParaRPr lang="nl-BE" b="0" dirty="0"/>
          </a:p>
          <a:p>
            <a:pPr marL="1200150" lvl="2" indent="-285750">
              <a:buFont typeface="Arial" panose="020B0604020202020204" pitchFamily="34" charset="0"/>
              <a:buChar char="•"/>
            </a:pPr>
            <a:endParaRPr lang="nl-BE" dirty="0"/>
          </a:p>
          <a:p>
            <a:pPr marL="457200" lvl="1" indent="0">
              <a:buFontTx/>
              <a:buNone/>
            </a:pPr>
            <a:endParaRPr lang="nl-BE" dirty="0"/>
          </a:p>
          <a:p>
            <a:endParaRPr lang="nl-BE" dirty="0"/>
          </a:p>
        </p:txBody>
      </p:sp>
      <p:sp>
        <p:nvSpPr>
          <p:cNvPr id="4" name="Slide Number Placeholder 3"/>
          <p:cNvSpPr>
            <a:spLocks noGrp="1"/>
          </p:cNvSpPr>
          <p:nvPr>
            <p:ph type="sldNum" sz="quarter" idx="5"/>
          </p:nvPr>
        </p:nvSpPr>
        <p:spPr/>
        <p:txBody>
          <a:bodyPr/>
          <a:lstStyle/>
          <a:p>
            <a:fld id="{9374CDC3-C15A-46BC-83D5-CD7EBBED6619}" type="slidenum">
              <a:rPr lang="nl-BE" smtClean="0"/>
              <a:t>54</a:t>
            </a:fld>
            <a:endParaRPr lang="nl-BE"/>
          </a:p>
        </p:txBody>
      </p:sp>
    </p:spTree>
    <p:extLst>
      <p:ext uri="{BB962C8B-B14F-4D97-AF65-F5344CB8AC3E}">
        <p14:creationId xmlns:p14="http://schemas.microsoft.com/office/powerpoint/2010/main" val="29758827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00150" lvl="2" indent="-285750">
              <a:buFont typeface="Arial" panose="020B0604020202020204" pitchFamily="34" charset="0"/>
              <a:buChar char="•"/>
            </a:pPr>
            <a:endParaRPr lang="nl-BE" b="0" dirty="0"/>
          </a:p>
          <a:p>
            <a:pPr marL="1200150" lvl="2" indent="-285750">
              <a:buFont typeface="Arial" panose="020B0604020202020204" pitchFamily="34" charset="0"/>
              <a:buChar char="•"/>
            </a:pPr>
            <a:endParaRPr lang="nl-BE" dirty="0"/>
          </a:p>
          <a:p>
            <a:pPr marL="457200" lvl="1" indent="0">
              <a:buFontTx/>
              <a:buNone/>
            </a:pPr>
            <a:endParaRPr lang="nl-BE" dirty="0"/>
          </a:p>
          <a:p>
            <a:endParaRPr lang="nl-BE" dirty="0"/>
          </a:p>
        </p:txBody>
      </p:sp>
      <p:sp>
        <p:nvSpPr>
          <p:cNvPr id="4" name="Slide Number Placeholder 3"/>
          <p:cNvSpPr>
            <a:spLocks noGrp="1"/>
          </p:cNvSpPr>
          <p:nvPr>
            <p:ph type="sldNum" sz="quarter" idx="5"/>
          </p:nvPr>
        </p:nvSpPr>
        <p:spPr/>
        <p:txBody>
          <a:bodyPr/>
          <a:lstStyle/>
          <a:p>
            <a:fld id="{9374CDC3-C15A-46BC-83D5-CD7EBBED6619}" type="slidenum">
              <a:rPr lang="nl-BE" smtClean="0"/>
              <a:t>55</a:t>
            </a:fld>
            <a:endParaRPr lang="nl-BE"/>
          </a:p>
        </p:txBody>
      </p:sp>
    </p:spTree>
    <p:extLst>
      <p:ext uri="{BB962C8B-B14F-4D97-AF65-F5344CB8AC3E}">
        <p14:creationId xmlns:p14="http://schemas.microsoft.com/office/powerpoint/2010/main" val="39065632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00150" lvl="2" indent="-285750">
              <a:buFont typeface="Arial" panose="020B0604020202020204" pitchFamily="34" charset="0"/>
              <a:buChar char="•"/>
            </a:pPr>
            <a:endParaRPr lang="nl-BE" b="0" dirty="0"/>
          </a:p>
          <a:p>
            <a:pPr marL="1200150" lvl="2" indent="-285750">
              <a:buFont typeface="Arial" panose="020B0604020202020204" pitchFamily="34" charset="0"/>
              <a:buChar char="•"/>
            </a:pPr>
            <a:endParaRPr lang="nl-BE" dirty="0"/>
          </a:p>
          <a:p>
            <a:pPr marL="457200" lvl="1" indent="0">
              <a:buFontTx/>
              <a:buNone/>
            </a:pPr>
            <a:endParaRPr lang="nl-BE" dirty="0"/>
          </a:p>
          <a:p>
            <a:endParaRPr lang="nl-BE" dirty="0"/>
          </a:p>
        </p:txBody>
      </p:sp>
      <p:sp>
        <p:nvSpPr>
          <p:cNvPr id="4" name="Slide Number Placeholder 3"/>
          <p:cNvSpPr>
            <a:spLocks noGrp="1"/>
          </p:cNvSpPr>
          <p:nvPr>
            <p:ph type="sldNum" sz="quarter" idx="5"/>
          </p:nvPr>
        </p:nvSpPr>
        <p:spPr/>
        <p:txBody>
          <a:bodyPr/>
          <a:lstStyle/>
          <a:p>
            <a:fld id="{9374CDC3-C15A-46BC-83D5-CD7EBBED6619}" type="slidenum">
              <a:rPr lang="nl-BE" smtClean="0"/>
              <a:t>56</a:t>
            </a:fld>
            <a:endParaRPr lang="nl-BE"/>
          </a:p>
        </p:txBody>
      </p:sp>
    </p:spTree>
    <p:extLst>
      <p:ext uri="{BB962C8B-B14F-4D97-AF65-F5344CB8AC3E}">
        <p14:creationId xmlns:p14="http://schemas.microsoft.com/office/powerpoint/2010/main" val="15413181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 typeface="Arial" panose="020B0604020202020204" pitchFamily="34" charset="0"/>
              <a:buChar char="•"/>
            </a:pPr>
            <a:r>
              <a:rPr lang="nl-BE" b="1" dirty="0"/>
              <a:t>3 mogelijke scenario’s</a:t>
            </a:r>
          </a:p>
          <a:p>
            <a:pPr marL="1200150" lvl="2" indent="-285750">
              <a:buFont typeface="Arial" panose="020B0604020202020204" pitchFamily="34" charset="0"/>
              <a:buChar char="•"/>
            </a:pPr>
            <a:r>
              <a:rPr lang="nl-BE" b="1" dirty="0"/>
              <a:t>Scenario 1: </a:t>
            </a:r>
            <a:r>
              <a:rPr lang="nl-BE" b="0" dirty="0"/>
              <a:t>Het bedrijf ondersteunt nog geen enkele vorm van digitale werkinstructies. Alles wordt mondeling overgebracht door ervaren operatoren.</a:t>
            </a:r>
            <a:endParaRPr lang="nl-BE" b="1" dirty="0"/>
          </a:p>
          <a:p>
            <a:pPr marL="1200150" lvl="2" indent="-285750">
              <a:buFont typeface="Arial" panose="020B0604020202020204" pitchFamily="34" charset="0"/>
              <a:buChar char="•"/>
            </a:pPr>
            <a:r>
              <a:rPr lang="nl-BE" b="1" dirty="0"/>
              <a:t>Scenario 2: </a:t>
            </a:r>
            <a:r>
              <a:rPr lang="nl-BE" b="0" dirty="0"/>
              <a:t>Het bedrijf bevindt zich in een tussenvorm, digitaal formaat bestaat reeds maar wordt nog steeds op papier aan de operatoren gebracht.</a:t>
            </a:r>
            <a:endParaRPr lang="nl-BE" b="1" dirty="0"/>
          </a:p>
          <a:p>
            <a:pPr marL="1200150" lvl="2" indent="-285750">
              <a:buFont typeface="Arial" panose="020B0604020202020204" pitchFamily="34" charset="0"/>
              <a:buChar char="•"/>
            </a:pPr>
            <a:r>
              <a:rPr lang="nl-BE" b="1" dirty="0"/>
              <a:t>Scenario 3: </a:t>
            </a:r>
            <a:r>
              <a:rPr lang="nl-BE" b="0" dirty="0"/>
              <a:t>Het bedrijf heeft reeds de stap naar digitale instructies ondernomen. Alle instructies kunnen nu uitgestuurd en opgevraagd worden vanuit 1 centraal platform.</a:t>
            </a:r>
          </a:p>
          <a:p>
            <a:pPr marL="1200150" lvl="2" indent="-285750">
              <a:buFont typeface="Arial" panose="020B0604020202020204" pitchFamily="34" charset="0"/>
              <a:buChar char="•"/>
            </a:pPr>
            <a:endParaRPr lang="nl-BE" b="0" dirty="0"/>
          </a:p>
          <a:p>
            <a:pPr marL="1200150" lvl="2" indent="-285750">
              <a:buFont typeface="Arial" panose="020B0604020202020204" pitchFamily="34" charset="0"/>
              <a:buChar char="•"/>
            </a:pPr>
            <a:endParaRPr lang="nl-BE" dirty="0"/>
          </a:p>
          <a:p>
            <a:pPr marL="457200" lvl="1" indent="0">
              <a:buFontTx/>
              <a:buNone/>
            </a:pPr>
            <a:endParaRPr lang="nl-BE" dirty="0"/>
          </a:p>
          <a:p>
            <a:endParaRPr lang="nl-BE" dirty="0"/>
          </a:p>
        </p:txBody>
      </p:sp>
      <p:sp>
        <p:nvSpPr>
          <p:cNvPr id="4" name="Slide Number Placeholder 3"/>
          <p:cNvSpPr>
            <a:spLocks noGrp="1"/>
          </p:cNvSpPr>
          <p:nvPr>
            <p:ph type="sldNum" sz="quarter" idx="5"/>
          </p:nvPr>
        </p:nvSpPr>
        <p:spPr/>
        <p:txBody>
          <a:bodyPr/>
          <a:lstStyle/>
          <a:p>
            <a:fld id="{9374CDC3-C15A-46BC-83D5-CD7EBBED6619}" type="slidenum">
              <a:rPr lang="nl-BE" smtClean="0"/>
              <a:t>57</a:t>
            </a:fld>
            <a:endParaRPr lang="nl-BE"/>
          </a:p>
        </p:txBody>
      </p:sp>
    </p:spTree>
    <p:extLst>
      <p:ext uri="{BB962C8B-B14F-4D97-AF65-F5344CB8AC3E}">
        <p14:creationId xmlns:p14="http://schemas.microsoft.com/office/powerpoint/2010/main" val="31089789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00150" lvl="2" indent="-285750">
              <a:buFont typeface="Arial" panose="020B0604020202020204" pitchFamily="34" charset="0"/>
              <a:buChar char="•"/>
            </a:pPr>
            <a:endParaRPr lang="nl-BE" b="0" dirty="0"/>
          </a:p>
          <a:p>
            <a:pPr marL="1200150" lvl="2" indent="-285750">
              <a:buFont typeface="Arial" panose="020B0604020202020204" pitchFamily="34" charset="0"/>
              <a:buChar char="•"/>
            </a:pPr>
            <a:endParaRPr lang="nl-BE" dirty="0"/>
          </a:p>
          <a:p>
            <a:pPr marL="457200" lvl="1" indent="0">
              <a:buFontTx/>
              <a:buNone/>
            </a:pPr>
            <a:endParaRPr lang="nl-BE" dirty="0"/>
          </a:p>
          <a:p>
            <a:endParaRPr lang="nl-BE" dirty="0"/>
          </a:p>
        </p:txBody>
      </p:sp>
      <p:sp>
        <p:nvSpPr>
          <p:cNvPr id="4" name="Slide Number Placeholder 3"/>
          <p:cNvSpPr>
            <a:spLocks noGrp="1"/>
          </p:cNvSpPr>
          <p:nvPr>
            <p:ph type="sldNum" sz="quarter" idx="5"/>
          </p:nvPr>
        </p:nvSpPr>
        <p:spPr/>
        <p:txBody>
          <a:bodyPr/>
          <a:lstStyle/>
          <a:p>
            <a:fld id="{9374CDC3-C15A-46BC-83D5-CD7EBBED6619}" type="slidenum">
              <a:rPr lang="nl-BE" smtClean="0"/>
              <a:t>58</a:t>
            </a:fld>
            <a:endParaRPr lang="nl-BE"/>
          </a:p>
        </p:txBody>
      </p:sp>
    </p:spTree>
    <p:extLst>
      <p:ext uri="{BB962C8B-B14F-4D97-AF65-F5344CB8AC3E}">
        <p14:creationId xmlns:p14="http://schemas.microsoft.com/office/powerpoint/2010/main" val="37868608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57300" lvl="2" indent="-342900">
              <a:buFont typeface="+mj-lt"/>
              <a:buAutoNum type="arabicPeriod"/>
            </a:pPr>
            <a:r>
              <a:rPr lang="en-US" sz="1800" dirty="0" err="1"/>
              <a:t>Operatoren</a:t>
            </a:r>
            <a:r>
              <a:rPr lang="en-US" sz="1800" dirty="0"/>
              <a:t> </a:t>
            </a:r>
            <a:r>
              <a:rPr lang="en-US" sz="1800" dirty="0" err="1"/>
              <a:t>krijgen</a:t>
            </a:r>
            <a:r>
              <a:rPr lang="en-US" sz="1800" dirty="0"/>
              <a:t> de tool om met minder </a:t>
            </a:r>
            <a:r>
              <a:rPr lang="en-US" sz="1800" dirty="0" err="1"/>
              <a:t>opleiding</a:t>
            </a:r>
            <a:r>
              <a:rPr lang="en-US" sz="1800" dirty="0"/>
              <a:t> </a:t>
            </a:r>
            <a:r>
              <a:rPr lang="en-US" sz="1800" dirty="0" err="1"/>
              <a:t>zelfstandiger</a:t>
            </a:r>
            <a:r>
              <a:rPr lang="en-US" sz="1800" dirty="0"/>
              <a:t> </a:t>
            </a:r>
            <a:r>
              <a:rPr lang="en-US" sz="1800" dirty="0" err="1"/>
              <a:t>en</a:t>
            </a:r>
            <a:r>
              <a:rPr lang="en-US" sz="1800" dirty="0"/>
              <a:t> met </a:t>
            </a:r>
            <a:r>
              <a:rPr lang="en-US" sz="1800" dirty="0" err="1"/>
              <a:t>meer</a:t>
            </a:r>
            <a:r>
              <a:rPr lang="en-US" sz="1800" dirty="0"/>
              <a:t> </a:t>
            </a:r>
            <a:r>
              <a:rPr lang="en-US" sz="1800" dirty="0" err="1"/>
              <a:t>zelfvertrouwen</a:t>
            </a:r>
            <a:r>
              <a:rPr lang="en-US" sz="1800" dirty="0"/>
              <a:t> </a:t>
            </a:r>
            <a:r>
              <a:rPr lang="en-US" sz="1800" dirty="0" err="1"/>
              <a:t>hun</a:t>
            </a:r>
            <a:r>
              <a:rPr lang="en-US" sz="1800" dirty="0"/>
              <a:t> taken </a:t>
            </a:r>
            <a:r>
              <a:rPr lang="en-US" sz="1800" dirty="0" err="1"/>
              <a:t>uit</a:t>
            </a:r>
            <a:r>
              <a:rPr lang="en-US" sz="1800" dirty="0"/>
              <a:t> </a:t>
            </a:r>
            <a:r>
              <a:rPr lang="en-US" sz="1800" dirty="0" err="1"/>
              <a:t>te</a:t>
            </a:r>
            <a:r>
              <a:rPr lang="en-US" sz="1800" dirty="0"/>
              <a:t> </a:t>
            </a:r>
            <a:r>
              <a:rPr lang="en-US" sz="1800" dirty="0" err="1"/>
              <a:t>voeren</a:t>
            </a:r>
            <a:r>
              <a:rPr lang="en-US" sz="1800" dirty="0"/>
              <a:t> = CONCLUSIE</a:t>
            </a:r>
          </a:p>
          <a:p>
            <a:pPr marL="1257300" lvl="2" indent="-342900">
              <a:buFont typeface="+mj-lt"/>
              <a:buAutoNum type="arabicPeriod"/>
            </a:pPr>
            <a:r>
              <a:rPr lang="nl-BE" sz="1800" dirty="0"/>
              <a:t>Werkomstandigheden van operatoren verbetert:</a:t>
            </a:r>
          </a:p>
          <a:p>
            <a:pPr marL="1714500" lvl="3" indent="-342900">
              <a:buFont typeface="+mj-lt"/>
              <a:buAutoNum type="arabicPeriod"/>
            </a:pPr>
            <a:r>
              <a:rPr lang="nl-BE" dirty="0"/>
              <a:t>On-</a:t>
            </a:r>
            <a:r>
              <a:rPr lang="nl-BE" dirty="0" err="1"/>
              <a:t>the</a:t>
            </a:r>
            <a:r>
              <a:rPr lang="nl-BE" dirty="0"/>
              <a:t> spot begeleiding -&gt; met minder opleiding/ervaring zelfstandig werken.</a:t>
            </a:r>
          </a:p>
          <a:p>
            <a:pPr marL="1714500" lvl="3" indent="-342900">
              <a:buFont typeface="+mj-lt"/>
              <a:buAutoNum type="arabicPeriod"/>
            </a:pPr>
            <a:r>
              <a:rPr lang="nl-BE" sz="1800" dirty="0"/>
              <a:t>Fout preventie -&gt; extra vangnet om met meer vertrouwen te werken.</a:t>
            </a:r>
          </a:p>
          <a:p>
            <a:pPr marL="1714500" lvl="3" indent="-342900">
              <a:buFont typeface="+mj-lt"/>
              <a:buAutoNum type="arabicPeriod"/>
            </a:pPr>
            <a:r>
              <a:rPr lang="nl-BE" sz="1800" dirty="0"/>
              <a:t>Registratie van productie data kan automatisch gebeuren en vereist geen extra manuele handelingen meer.</a:t>
            </a:r>
          </a:p>
          <a:p>
            <a:pPr marL="1714500" lvl="3" indent="-342900">
              <a:buFont typeface="+mj-lt"/>
              <a:buAutoNum type="arabicPeriod"/>
            </a:pPr>
            <a:r>
              <a:rPr lang="nl-BE" sz="1800" dirty="0"/>
              <a:t>Mogelijkheden tot aanbrengen van voorstellen ter verbetering van het proces en de documentatie hiervan.</a:t>
            </a:r>
          </a:p>
          <a:p>
            <a:pPr marL="1257300" lvl="2" indent="-342900">
              <a:buFont typeface="+mj-lt"/>
              <a:buAutoNum type="arabicPeriod"/>
            </a:pPr>
            <a:endParaRPr lang="en-US" sz="1800" dirty="0"/>
          </a:p>
          <a:p>
            <a:endParaRPr lang="nl-BE" dirty="0"/>
          </a:p>
        </p:txBody>
      </p:sp>
      <p:sp>
        <p:nvSpPr>
          <p:cNvPr id="4" name="Slide Number Placeholder 3"/>
          <p:cNvSpPr>
            <a:spLocks noGrp="1"/>
          </p:cNvSpPr>
          <p:nvPr>
            <p:ph type="sldNum" sz="quarter" idx="5"/>
          </p:nvPr>
        </p:nvSpPr>
        <p:spPr/>
        <p:txBody>
          <a:bodyPr/>
          <a:lstStyle/>
          <a:p>
            <a:fld id="{9374CDC3-C15A-46BC-83D5-CD7EBBED6619}" type="slidenum">
              <a:rPr lang="nl-BE" smtClean="0"/>
              <a:t>60</a:t>
            </a:fld>
            <a:endParaRPr lang="nl-BE"/>
          </a:p>
        </p:txBody>
      </p:sp>
    </p:spTree>
    <p:extLst>
      <p:ext uri="{BB962C8B-B14F-4D97-AF65-F5344CB8AC3E}">
        <p14:creationId xmlns:p14="http://schemas.microsoft.com/office/powerpoint/2010/main" val="923622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err="1"/>
              <a:t>Kwaliteitsvolle</a:t>
            </a:r>
            <a:r>
              <a:rPr lang="en-US" dirty="0"/>
              <a:t> </a:t>
            </a:r>
            <a:r>
              <a:rPr lang="en-US" dirty="0" err="1"/>
              <a:t>instructies</a:t>
            </a:r>
            <a:r>
              <a:rPr lang="en-US" dirty="0"/>
              <a:t> </a:t>
            </a:r>
            <a:r>
              <a:rPr lang="en-US" dirty="0" err="1"/>
              <a:t>zijn</a:t>
            </a:r>
            <a:r>
              <a:rPr lang="en-US" dirty="0"/>
              <a:t> </a:t>
            </a:r>
            <a:r>
              <a:rPr lang="en-US" dirty="0" err="1"/>
              <a:t>een</a:t>
            </a:r>
            <a:r>
              <a:rPr lang="en-US" dirty="0"/>
              <a:t> </a:t>
            </a:r>
            <a:r>
              <a:rPr lang="en-US" dirty="0" err="1"/>
              <a:t>grote</a:t>
            </a:r>
            <a:r>
              <a:rPr lang="en-US" dirty="0"/>
              <a:t> factor om </a:t>
            </a:r>
            <a:r>
              <a:rPr lang="en-US" dirty="0" err="1"/>
              <a:t>meer</a:t>
            </a:r>
            <a:r>
              <a:rPr lang="en-US" dirty="0"/>
              <a:t> </a:t>
            </a:r>
            <a:r>
              <a:rPr lang="en-US" dirty="0" err="1"/>
              <a:t>baten</a:t>
            </a:r>
            <a:r>
              <a:rPr lang="en-US" dirty="0"/>
              <a:t> dan </a:t>
            </a:r>
            <a:r>
              <a:rPr lang="en-US" dirty="0" err="1"/>
              <a:t>kosten</a:t>
            </a:r>
            <a:r>
              <a:rPr lang="en-US" dirty="0"/>
              <a:t> </a:t>
            </a:r>
            <a:r>
              <a:rPr lang="en-US" dirty="0" err="1"/>
              <a:t>te</a:t>
            </a:r>
            <a:r>
              <a:rPr lang="en-US" dirty="0"/>
              <a:t> </a:t>
            </a:r>
            <a:r>
              <a:rPr lang="en-US" dirty="0" err="1"/>
              <a:t>halen</a:t>
            </a:r>
            <a:endParaRPr lang="en-US" dirty="0"/>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err="1"/>
              <a:t>Mits</a:t>
            </a:r>
            <a:r>
              <a:rPr lang="en-US" dirty="0"/>
              <a:t> </a:t>
            </a:r>
            <a:r>
              <a:rPr lang="en-US" dirty="0" err="1"/>
              <a:t>kwaliteitsvolle</a:t>
            </a:r>
            <a:r>
              <a:rPr lang="en-US" dirty="0"/>
              <a:t> </a:t>
            </a:r>
            <a:r>
              <a:rPr lang="en-US" dirty="0" err="1"/>
              <a:t>instructies</a:t>
            </a:r>
            <a:r>
              <a:rPr lang="en-US" dirty="0"/>
              <a:t> </a:t>
            </a:r>
            <a:r>
              <a:rPr lang="en-US" dirty="0" err="1"/>
              <a:t>worden</a:t>
            </a:r>
            <a:r>
              <a:rPr lang="en-US" dirty="0"/>
              <a:t> </a:t>
            </a:r>
            <a:r>
              <a:rPr lang="en-US" dirty="0" err="1"/>
              <a:t>aangeleverd</a:t>
            </a:r>
            <a:r>
              <a:rPr lang="en-US" dirty="0"/>
              <a:t> door de </a:t>
            </a:r>
            <a:r>
              <a:rPr lang="en-US" dirty="0" err="1"/>
              <a:t>beheerder</a:t>
            </a:r>
            <a:r>
              <a:rPr lang="en-US" dirty="0"/>
              <a:t> (process-</a:t>
            </a:r>
            <a:r>
              <a:rPr lang="en-US" dirty="0" err="1"/>
              <a:t>ingenieur</a:t>
            </a:r>
            <a:r>
              <a:rPr lang="en-US" dirty="0"/>
              <a:t>-</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dirty="0"/>
              <a:t>Meer </a:t>
            </a:r>
            <a:r>
              <a:rPr lang="en-US" dirty="0" err="1"/>
              <a:t>baten</a:t>
            </a:r>
            <a:r>
              <a:rPr lang="en-US" dirty="0"/>
              <a:t>, minder </a:t>
            </a:r>
            <a:r>
              <a:rPr lang="en-US" dirty="0" err="1"/>
              <a:t>kosten</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BE" dirty="0"/>
          </a:p>
          <a:p>
            <a:endParaRPr lang="nl-BE" dirty="0"/>
          </a:p>
        </p:txBody>
      </p:sp>
      <p:sp>
        <p:nvSpPr>
          <p:cNvPr id="4" name="Slide Number Placeholder 3"/>
          <p:cNvSpPr>
            <a:spLocks noGrp="1"/>
          </p:cNvSpPr>
          <p:nvPr>
            <p:ph type="sldNum" sz="quarter" idx="5"/>
          </p:nvPr>
        </p:nvSpPr>
        <p:spPr/>
        <p:txBody>
          <a:bodyPr/>
          <a:lstStyle/>
          <a:p>
            <a:fld id="{9374CDC3-C15A-46BC-83D5-CD7EBBED6619}" type="slidenum">
              <a:rPr lang="nl-BE" smtClean="0"/>
              <a:t>6</a:t>
            </a:fld>
            <a:endParaRPr lang="nl-BE"/>
          </a:p>
        </p:txBody>
      </p:sp>
    </p:spTree>
    <p:extLst>
      <p:ext uri="{BB962C8B-B14F-4D97-AF65-F5344CB8AC3E}">
        <p14:creationId xmlns:p14="http://schemas.microsoft.com/office/powerpoint/2010/main" val="6406791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57300" lvl="2" indent="-342900">
              <a:buFont typeface="+mj-lt"/>
              <a:buAutoNum type="arabicPeriod"/>
            </a:pPr>
            <a:endParaRPr lang="en-US" sz="1800" dirty="0"/>
          </a:p>
          <a:p>
            <a:endParaRPr lang="nl-BE" dirty="0"/>
          </a:p>
        </p:txBody>
      </p:sp>
      <p:sp>
        <p:nvSpPr>
          <p:cNvPr id="4" name="Slide Number Placeholder 3"/>
          <p:cNvSpPr>
            <a:spLocks noGrp="1"/>
          </p:cNvSpPr>
          <p:nvPr>
            <p:ph type="sldNum" sz="quarter" idx="5"/>
          </p:nvPr>
        </p:nvSpPr>
        <p:spPr/>
        <p:txBody>
          <a:bodyPr/>
          <a:lstStyle/>
          <a:p>
            <a:fld id="{9374CDC3-C15A-46BC-83D5-CD7EBBED6619}" type="slidenum">
              <a:rPr lang="nl-BE" smtClean="0"/>
              <a:t>61</a:t>
            </a:fld>
            <a:endParaRPr lang="nl-BE"/>
          </a:p>
        </p:txBody>
      </p:sp>
    </p:spTree>
    <p:extLst>
      <p:ext uri="{BB962C8B-B14F-4D97-AF65-F5344CB8AC3E}">
        <p14:creationId xmlns:p14="http://schemas.microsoft.com/office/powerpoint/2010/main" val="42140749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2" indent="0">
              <a:buFont typeface="Arial" panose="020B0604020202020204" pitchFamily="34" charset="0"/>
              <a:buNone/>
            </a:pPr>
            <a:endParaRPr lang="nl-BE" b="0" dirty="0"/>
          </a:p>
          <a:p>
            <a:pPr marL="1200150" lvl="2" indent="-285750">
              <a:buFont typeface="Arial" panose="020B0604020202020204" pitchFamily="34" charset="0"/>
              <a:buChar char="•"/>
            </a:pPr>
            <a:endParaRPr lang="nl-BE" dirty="0"/>
          </a:p>
          <a:p>
            <a:pPr marL="457200" lvl="1" indent="0">
              <a:buFontTx/>
              <a:buNone/>
            </a:pPr>
            <a:endParaRPr lang="nl-BE" dirty="0"/>
          </a:p>
          <a:p>
            <a:endParaRPr lang="nl-BE" dirty="0"/>
          </a:p>
        </p:txBody>
      </p:sp>
      <p:sp>
        <p:nvSpPr>
          <p:cNvPr id="4" name="Slide Number Placeholder 3"/>
          <p:cNvSpPr>
            <a:spLocks noGrp="1"/>
          </p:cNvSpPr>
          <p:nvPr>
            <p:ph type="sldNum" sz="quarter" idx="5"/>
          </p:nvPr>
        </p:nvSpPr>
        <p:spPr/>
        <p:txBody>
          <a:bodyPr/>
          <a:lstStyle/>
          <a:p>
            <a:fld id="{9374CDC3-C15A-46BC-83D5-CD7EBBED6619}" type="slidenum">
              <a:rPr lang="nl-BE" smtClean="0"/>
              <a:t>62</a:t>
            </a:fld>
            <a:endParaRPr lang="nl-BE"/>
          </a:p>
        </p:txBody>
      </p:sp>
    </p:spTree>
    <p:extLst>
      <p:ext uri="{BB962C8B-B14F-4D97-AF65-F5344CB8AC3E}">
        <p14:creationId xmlns:p14="http://schemas.microsoft.com/office/powerpoint/2010/main" val="2668891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err="1"/>
              <a:t>Kwaliteitsvolle</a:t>
            </a:r>
            <a:r>
              <a:rPr lang="en-US" dirty="0"/>
              <a:t> </a:t>
            </a:r>
            <a:r>
              <a:rPr lang="en-US" dirty="0" err="1"/>
              <a:t>instructies</a:t>
            </a:r>
            <a:r>
              <a:rPr lang="en-US" dirty="0"/>
              <a:t> </a:t>
            </a:r>
            <a:r>
              <a:rPr lang="en-US" dirty="0" err="1"/>
              <a:t>zijn</a:t>
            </a:r>
            <a:r>
              <a:rPr lang="en-US" dirty="0"/>
              <a:t> </a:t>
            </a:r>
            <a:r>
              <a:rPr lang="en-US" dirty="0" err="1"/>
              <a:t>een</a:t>
            </a:r>
            <a:r>
              <a:rPr lang="en-US" dirty="0"/>
              <a:t> </a:t>
            </a:r>
            <a:r>
              <a:rPr lang="en-US" dirty="0" err="1"/>
              <a:t>grote</a:t>
            </a:r>
            <a:r>
              <a:rPr lang="en-US" dirty="0"/>
              <a:t> factor om </a:t>
            </a:r>
            <a:r>
              <a:rPr lang="en-US" dirty="0" err="1"/>
              <a:t>meer</a:t>
            </a:r>
            <a:r>
              <a:rPr lang="en-US" dirty="0"/>
              <a:t> </a:t>
            </a:r>
            <a:r>
              <a:rPr lang="en-US" dirty="0" err="1"/>
              <a:t>baten</a:t>
            </a:r>
            <a:r>
              <a:rPr lang="en-US" dirty="0"/>
              <a:t> dan </a:t>
            </a:r>
            <a:r>
              <a:rPr lang="en-US" dirty="0" err="1"/>
              <a:t>kosten</a:t>
            </a:r>
            <a:r>
              <a:rPr lang="en-US" dirty="0"/>
              <a:t> </a:t>
            </a:r>
            <a:r>
              <a:rPr lang="en-US" dirty="0" err="1"/>
              <a:t>te</a:t>
            </a:r>
            <a:r>
              <a:rPr lang="en-US" dirty="0"/>
              <a:t> </a:t>
            </a:r>
            <a:r>
              <a:rPr lang="en-US" dirty="0" err="1"/>
              <a:t>halen</a:t>
            </a:r>
            <a:endParaRPr lang="en-US" dirty="0"/>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err="1"/>
              <a:t>Indien</a:t>
            </a:r>
            <a:r>
              <a:rPr lang="en-US" dirty="0"/>
              <a:t> </a:t>
            </a:r>
            <a:r>
              <a:rPr lang="en-US" dirty="0" err="1"/>
              <a:t>geen</a:t>
            </a:r>
            <a:r>
              <a:rPr lang="en-US" dirty="0"/>
              <a:t> </a:t>
            </a:r>
            <a:r>
              <a:rPr lang="en-US" dirty="0" err="1"/>
              <a:t>kwaliteitsvolle</a:t>
            </a:r>
            <a:r>
              <a:rPr lang="en-US" dirty="0"/>
              <a:t> </a:t>
            </a:r>
            <a:r>
              <a:rPr lang="en-US" dirty="0" err="1"/>
              <a:t>instructies</a:t>
            </a:r>
            <a:r>
              <a:rPr lang="en-US" dirty="0"/>
              <a:t> </a:t>
            </a:r>
            <a:r>
              <a:rPr lang="en-US" dirty="0" err="1"/>
              <a:t>worden</a:t>
            </a:r>
            <a:r>
              <a:rPr lang="en-US" dirty="0"/>
              <a:t> </a:t>
            </a:r>
            <a:r>
              <a:rPr lang="en-US" dirty="0" err="1"/>
              <a:t>aangeleverd</a:t>
            </a:r>
            <a:r>
              <a:rPr lang="en-US" dirty="0"/>
              <a:t> door de </a:t>
            </a:r>
            <a:r>
              <a:rPr lang="en-US" dirty="0" err="1"/>
              <a:t>beheerder</a:t>
            </a:r>
            <a:r>
              <a:rPr lang="en-US" dirty="0"/>
              <a:t> (process-</a:t>
            </a:r>
            <a:r>
              <a:rPr lang="en-US" dirty="0" err="1"/>
              <a:t>ingenieur</a:t>
            </a:r>
            <a:r>
              <a:rPr lang="en-US" dirty="0"/>
              <a:t>-</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dirty="0"/>
              <a:t>Meer </a:t>
            </a:r>
            <a:r>
              <a:rPr lang="en-US" dirty="0" err="1"/>
              <a:t>kosten</a:t>
            </a:r>
            <a:r>
              <a:rPr lang="en-US" dirty="0"/>
              <a:t>, minder </a:t>
            </a:r>
            <a:r>
              <a:rPr lang="en-US" dirty="0" err="1"/>
              <a:t>baten</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CONCLUSIE:</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Er </a:t>
            </a:r>
            <a:r>
              <a:rPr lang="en-US" dirty="0" err="1"/>
              <a:t>moet</a:t>
            </a:r>
            <a:r>
              <a:rPr lang="en-US" dirty="0"/>
              <a:t> </a:t>
            </a:r>
            <a:r>
              <a:rPr lang="en-US" dirty="0" err="1"/>
              <a:t>voldoende</a:t>
            </a:r>
            <a:r>
              <a:rPr lang="en-US" dirty="0"/>
              <a:t> </a:t>
            </a:r>
            <a:r>
              <a:rPr lang="en-US" dirty="0" err="1"/>
              <a:t>aandacht</a:t>
            </a:r>
            <a:r>
              <a:rPr lang="en-US" dirty="0"/>
              <a:t> </a:t>
            </a:r>
            <a:r>
              <a:rPr lang="en-US" dirty="0" err="1"/>
              <a:t>worden</a:t>
            </a:r>
            <a:r>
              <a:rPr lang="en-US" dirty="0"/>
              <a:t> </a:t>
            </a:r>
            <a:r>
              <a:rPr lang="en-US" dirty="0" err="1"/>
              <a:t>besteed</a:t>
            </a:r>
            <a:r>
              <a:rPr lang="en-US" dirty="0"/>
              <a:t> om </a:t>
            </a:r>
            <a:r>
              <a:rPr lang="en-US" dirty="0" err="1"/>
              <a:t>instructies</a:t>
            </a:r>
            <a:r>
              <a:rPr lang="en-US" dirty="0"/>
              <a:t> </a:t>
            </a:r>
            <a:r>
              <a:rPr lang="en-US" dirty="0" err="1"/>
              <a:t>kwaliteitsvol</a:t>
            </a:r>
            <a:r>
              <a:rPr lang="en-US" dirty="0"/>
              <a:t> </a:t>
            </a:r>
            <a:r>
              <a:rPr lang="en-US" dirty="0" err="1"/>
              <a:t>te</a:t>
            </a:r>
            <a:r>
              <a:rPr lang="en-US" dirty="0"/>
              <a:t> </a:t>
            </a:r>
            <a:r>
              <a:rPr lang="en-US" dirty="0" err="1"/>
              <a:t>maken</a:t>
            </a:r>
            <a:endParaRPr lang="en-US" dirty="0"/>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Pas </a:t>
            </a:r>
            <a:r>
              <a:rPr lang="en-US" dirty="0" err="1"/>
              <a:t>wanneer</a:t>
            </a:r>
            <a:r>
              <a:rPr lang="en-US" dirty="0"/>
              <a:t> ze </a:t>
            </a:r>
            <a:r>
              <a:rPr lang="en-US" dirty="0" err="1"/>
              <a:t>kwaliteitsvol</a:t>
            </a:r>
            <a:r>
              <a:rPr lang="en-US" dirty="0"/>
              <a:t> </a:t>
            </a:r>
            <a:r>
              <a:rPr lang="en-US" dirty="0" err="1"/>
              <a:t>genoeg</a:t>
            </a:r>
            <a:r>
              <a:rPr lang="en-US" dirty="0"/>
              <a:t> </a:t>
            </a:r>
            <a:r>
              <a:rPr lang="en-US" dirty="0" err="1"/>
              <a:t>zijn</a:t>
            </a:r>
            <a:r>
              <a:rPr lang="en-US" dirty="0"/>
              <a:t>, </a:t>
            </a:r>
            <a:r>
              <a:rPr lang="en-US" dirty="0" err="1"/>
              <a:t>zal</a:t>
            </a:r>
            <a:r>
              <a:rPr lang="en-US" dirty="0"/>
              <a:t> je </a:t>
            </a:r>
            <a:r>
              <a:rPr lang="en-US" dirty="0" err="1"/>
              <a:t>een</a:t>
            </a:r>
            <a:r>
              <a:rPr lang="en-US" dirty="0"/>
              <a:t> </a:t>
            </a:r>
            <a:r>
              <a:rPr lang="en-US" dirty="0" err="1"/>
              <a:t>groot</a:t>
            </a:r>
            <a:r>
              <a:rPr lang="en-US" dirty="0"/>
              <a:t> </a:t>
            </a:r>
            <a:r>
              <a:rPr lang="en-US" dirty="0" err="1"/>
              <a:t>verschil</a:t>
            </a:r>
            <a:r>
              <a:rPr lang="en-US" dirty="0"/>
              <a:t> </a:t>
            </a:r>
            <a:r>
              <a:rPr lang="en-US" dirty="0" err="1"/>
              <a:t>zien</a:t>
            </a:r>
            <a:r>
              <a:rPr lang="en-US" dirty="0"/>
              <a:t> </a:t>
            </a:r>
            <a:r>
              <a:rPr lang="en-US" dirty="0" err="1"/>
              <a:t>tussen</a:t>
            </a:r>
            <a:r>
              <a:rPr lang="en-US" dirty="0"/>
              <a:t> </a:t>
            </a:r>
            <a:r>
              <a:rPr lang="en-US" dirty="0" err="1"/>
              <a:t>werken</a:t>
            </a:r>
            <a:r>
              <a:rPr lang="en-US" dirty="0"/>
              <a:t> met </a:t>
            </a:r>
            <a:r>
              <a:rPr lang="en-US" dirty="0" err="1"/>
              <a:t>instructies</a:t>
            </a:r>
            <a:r>
              <a:rPr lang="en-US" dirty="0"/>
              <a:t> </a:t>
            </a:r>
            <a:r>
              <a:rPr lang="en-US" dirty="0" err="1"/>
              <a:t>en</a:t>
            </a:r>
            <a:r>
              <a:rPr lang="en-US" dirty="0"/>
              <a:t> </a:t>
            </a:r>
            <a:r>
              <a:rPr lang="en-US" dirty="0" err="1"/>
              <a:t>werken</a:t>
            </a:r>
            <a:r>
              <a:rPr lang="en-US" dirty="0"/>
              <a:t> </a:t>
            </a:r>
            <a:r>
              <a:rPr lang="en-US" dirty="0" err="1"/>
              <a:t>zonder</a:t>
            </a:r>
            <a:r>
              <a:rPr lang="en-US" dirty="0"/>
              <a:t> </a:t>
            </a:r>
            <a:r>
              <a:rPr lang="en-US" dirty="0" err="1"/>
              <a:t>instructies</a:t>
            </a:r>
            <a:endParaRPr lang="en-BE" dirty="0"/>
          </a:p>
          <a:p>
            <a:endParaRPr lang="nl-BE" dirty="0"/>
          </a:p>
        </p:txBody>
      </p:sp>
      <p:sp>
        <p:nvSpPr>
          <p:cNvPr id="4" name="Slide Number Placeholder 3"/>
          <p:cNvSpPr>
            <a:spLocks noGrp="1"/>
          </p:cNvSpPr>
          <p:nvPr>
            <p:ph type="sldNum" sz="quarter" idx="5"/>
          </p:nvPr>
        </p:nvSpPr>
        <p:spPr/>
        <p:txBody>
          <a:bodyPr/>
          <a:lstStyle/>
          <a:p>
            <a:fld id="{9374CDC3-C15A-46BC-83D5-CD7EBBED6619}" type="slidenum">
              <a:rPr lang="nl-BE" smtClean="0"/>
              <a:t>7</a:t>
            </a:fld>
            <a:endParaRPr lang="nl-BE" dirty="0"/>
          </a:p>
        </p:txBody>
      </p:sp>
    </p:spTree>
    <p:extLst>
      <p:ext uri="{BB962C8B-B14F-4D97-AF65-F5344CB8AC3E}">
        <p14:creationId xmlns:p14="http://schemas.microsoft.com/office/powerpoint/2010/main" val="1517790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nl-BE" dirty="0"/>
              <a:t>Informatie moet juist, relevant, compleet, duidelijk en up-to-date zijn</a:t>
            </a:r>
          </a:p>
          <a:p>
            <a:pPr marL="285750" indent="-285750">
              <a:buFontTx/>
              <a:buChar char="-"/>
            </a:pPr>
            <a:r>
              <a:rPr lang="nl-BE" dirty="0"/>
              <a:t>Verpakt in behapbare vorm:</a:t>
            </a:r>
          </a:p>
          <a:p>
            <a:pPr marL="742950" lvl="1" indent="-285750">
              <a:buFontTx/>
              <a:buChar char="-"/>
            </a:pPr>
            <a:r>
              <a:rPr lang="nl-BE" dirty="0"/>
              <a:t>Korte zinnen</a:t>
            </a:r>
          </a:p>
          <a:p>
            <a:pPr marL="742950" lvl="1" indent="-285750">
              <a:buFontTx/>
              <a:buChar char="-"/>
            </a:pPr>
            <a:r>
              <a:rPr lang="nl-BE" dirty="0"/>
              <a:t>Gebiedende wijs</a:t>
            </a:r>
          </a:p>
          <a:p>
            <a:pPr marL="742950" lvl="1" indent="-285750">
              <a:buFontTx/>
              <a:buChar char="-"/>
            </a:pPr>
            <a:r>
              <a:rPr lang="nl-BE" dirty="0"/>
              <a:t>Eenduidige verwijzingen (naar </a:t>
            </a:r>
            <a:r>
              <a:rPr lang="nl-BE" dirty="0" err="1"/>
              <a:t>bvb</a:t>
            </a:r>
            <a:r>
              <a:rPr lang="nl-BE" dirty="0"/>
              <a:t>. gereedschap/componenten)</a:t>
            </a:r>
          </a:p>
          <a:p>
            <a:pPr marL="742950" lvl="1" indent="-285750">
              <a:buFontTx/>
              <a:buChar char="-"/>
            </a:pPr>
            <a:r>
              <a:rPr lang="nl-BE" dirty="0"/>
              <a:t>Illustraties &gt; Tekst</a:t>
            </a:r>
          </a:p>
          <a:p>
            <a:pPr marL="457200" lvl="1" indent="0">
              <a:buFontTx/>
              <a:buNone/>
            </a:pPr>
            <a:endParaRPr lang="nl-BE" dirty="0"/>
          </a:p>
          <a:p>
            <a:endParaRPr lang="nl-BE" dirty="0"/>
          </a:p>
        </p:txBody>
      </p:sp>
      <p:sp>
        <p:nvSpPr>
          <p:cNvPr id="4" name="Slide Number Placeholder 3"/>
          <p:cNvSpPr>
            <a:spLocks noGrp="1"/>
          </p:cNvSpPr>
          <p:nvPr>
            <p:ph type="sldNum" sz="quarter" idx="5"/>
          </p:nvPr>
        </p:nvSpPr>
        <p:spPr/>
        <p:txBody>
          <a:bodyPr/>
          <a:lstStyle/>
          <a:p>
            <a:fld id="{9374CDC3-C15A-46BC-83D5-CD7EBBED6619}" type="slidenum">
              <a:rPr lang="nl-BE" smtClean="0"/>
              <a:t>8</a:t>
            </a:fld>
            <a:endParaRPr lang="nl-BE"/>
          </a:p>
        </p:txBody>
      </p:sp>
    </p:spTree>
    <p:extLst>
      <p:ext uri="{BB962C8B-B14F-4D97-AF65-F5344CB8AC3E}">
        <p14:creationId xmlns:p14="http://schemas.microsoft.com/office/powerpoint/2010/main" val="3985169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1" u="sng" dirty="0"/>
              <a:t>Kwalitatieve werkinstructies</a:t>
            </a:r>
          </a:p>
          <a:p>
            <a:pPr marL="171450" indent="-171450">
              <a:buFontTx/>
              <a:buChar char="-"/>
            </a:pPr>
            <a:r>
              <a:rPr lang="nl-BE" dirty="0"/>
              <a:t>Geen eenvoudige taak om van de eerste keer een kwalitatieve versie te maken</a:t>
            </a:r>
          </a:p>
          <a:p>
            <a:pPr marL="171450" indent="-171450">
              <a:buFontTx/>
              <a:buChar char="-"/>
            </a:pPr>
            <a:r>
              <a:rPr lang="nl-BE" dirty="0"/>
              <a:t>Vereist een nodige voorkennis &amp; tijd</a:t>
            </a:r>
          </a:p>
          <a:p>
            <a:pPr marL="171450" indent="-171450">
              <a:buFontTx/>
              <a:buChar char="-"/>
            </a:pPr>
            <a:r>
              <a:rPr lang="nl-BE" dirty="0"/>
              <a:t>Volgende tips kunnen helpen bij de aanmaak</a:t>
            </a:r>
          </a:p>
          <a:p>
            <a:pPr marL="457200" lvl="1" indent="0">
              <a:buFontTx/>
              <a:buNone/>
            </a:pPr>
            <a:endParaRPr lang="nl-BE" dirty="0"/>
          </a:p>
          <a:p>
            <a:endParaRPr lang="nl-BE" dirty="0"/>
          </a:p>
        </p:txBody>
      </p:sp>
      <p:sp>
        <p:nvSpPr>
          <p:cNvPr id="4" name="Slide Number Placeholder 3"/>
          <p:cNvSpPr>
            <a:spLocks noGrp="1"/>
          </p:cNvSpPr>
          <p:nvPr>
            <p:ph type="sldNum" sz="quarter" idx="5"/>
          </p:nvPr>
        </p:nvSpPr>
        <p:spPr/>
        <p:txBody>
          <a:bodyPr/>
          <a:lstStyle/>
          <a:p>
            <a:fld id="{9374CDC3-C15A-46BC-83D5-CD7EBBED6619}" type="slidenum">
              <a:rPr lang="nl-BE" smtClean="0"/>
              <a:t>9</a:t>
            </a:fld>
            <a:endParaRPr lang="nl-BE"/>
          </a:p>
        </p:txBody>
      </p:sp>
    </p:spTree>
    <p:extLst>
      <p:ext uri="{BB962C8B-B14F-4D97-AF65-F5344CB8AC3E}">
        <p14:creationId xmlns:p14="http://schemas.microsoft.com/office/powerpoint/2010/main" val="3218057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 typeface="Arial" panose="020B0604020202020204" pitchFamily="34" charset="0"/>
              <a:buChar char="•"/>
            </a:pPr>
            <a:r>
              <a:rPr lang="nl-BE" b="1" dirty="0"/>
              <a:t>Video &gt;</a:t>
            </a:r>
            <a:r>
              <a:rPr lang="nl-BE" dirty="0"/>
              <a:t> Foto &gt; Tekst</a:t>
            </a:r>
          </a:p>
          <a:p>
            <a:pPr marL="742950" lvl="1" indent="-285750">
              <a:buFont typeface="Arial" panose="020B0604020202020204" pitchFamily="34" charset="0"/>
              <a:buChar char="•"/>
            </a:pPr>
            <a:r>
              <a:rPr lang="nl-BE" dirty="0"/>
              <a:t>Duidelijke video opnemen? :</a:t>
            </a:r>
          </a:p>
          <a:p>
            <a:pPr marL="1200150" lvl="2" indent="-285750">
              <a:buFont typeface="Arial" panose="020B0604020202020204" pitchFamily="34" charset="0"/>
              <a:buChar char="•"/>
            </a:pPr>
            <a:r>
              <a:rPr lang="nl-BE" dirty="0"/>
              <a:t>Niet te lang!</a:t>
            </a:r>
          </a:p>
          <a:p>
            <a:pPr marL="1200150" lvl="2" indent="-285750">
              <a:buFont typeface="Arial" panose="020B0604020202020204" pitchFamily="34" charset="0"/>
              <a:buChar char="•"/>
            </a:pPr>
            <a:r>
              <a:rPr lang="nl-BE" dirty="0"/>
              <a:t>Optimaal formaat afhankelijk van device type waarop instructies (het vaakst) uitgevoerd zullen worden:</a:t>
            </a:r>
          </a:p>
          <a:p>
            <a:pPr marL="1657350" lvl="3" indent="-285750">
              <a:buFont typeface="Arial" panose="020B0604020202020204" pitchFamily="34" charset="0"/>
              <a:buChar char="•"/>
            </a:pPr>
            <a:r>
              <a:rPr lang="nl-BE" dirty="0"/>
              <a:t>Tablet, Vast scherm, </a:t>
            </a:r>
            <a:r>
              <a:rPr lang="nl-BE" dirty="0" err="1"/>
              <a:t>Smartglasses</a:t>
            </a:r>
            <a:r>
              <a:rPr lang="nl-BE" dirty="0"/>
              <a:t> </a:t>
            </a:r>
            <a:r>
              <a:rPr lang="nl-BE" dirty="0">
                <a:sym typeface="Wingdings" panose="05000000000000000000" pitchFamily="2" charset="2"/>
              </a:rPr>
              <a:t></a:t>
            </a:r>
            <a:r>
              <a:rPr lang="nl-BE" dirty="0"/>
              <a:t> Landscape</a:t>
            </a:r>
          </a:p>
          <a:p>
            <a:pPr marL="1657350" lvl="3" indent="-285750">
              <a:buFont typeface="Arial" panose="020B0604020202020204" pitchFamily="34" charset="0"/>
              <a:buChar char="•"/>
            </a:pPr>
            <a:r>
              <a:rPr lang="nl-BE" dirty="0"/>
              <a:t>Smartphone </a:t>
            </a:r>
            <a:r>
              <a:rPr lang="nl-BE" dirty="0">
                <a:sym typeface="Wingdings" panose="05000000000000000000" pitchFamily="2" charset="2"/>
              </a:rPr>
              <a:t> </a:t>
            </a:r>
            <a:r>
              <a:rPr lang="nl-BE" dirty="0" err="1"/>
              <a:t>Portrait</a:t>
            </a:r>
            <a:endParaRPr lang="nl-BE" dirty="0"/>
          </a:p>
          <a:p>
            <a:pPr marL="1200150" lvl="2" indent="-285750">
              <a:buFont typeface="Arial" panose="020B0604020202020204" pitchFamily="34" charset="0"/>
              <a:buChar char="•"/>
            </a:pPr>
            <a:r>
              <a:rPr lang="nl-BE" dirty="0" err="1"/>
              <a:t>Videos</a:t>
            </a:r>
            <a:r>
              <a:rPr lang="nl-BE" dirty="0"/>
              <a:t> moeten een duidelijk start/einde hebben (voor </a:t>
            </a:r>
            <a:r>
              <a:rPr lang="nl-BE" dirty="0" err="1"/>
              <a:t>looped</a:t>
            </a:r>
            <a:r>
              <a:rPr lang="nl-BE" dirty="0"/>
              <a:t> playback)</a:t>
            </a:r>
            <a:br>
              <a:rPr lang="nl-BE" dirty="0"/>
            </a:br>
            <a:r>
              <a:rPr lang="nl-BE" dirty="0">
                <a:sym typeface="Wingdings" panose="05000000000000000000" pitchFamily="2" charset="2"/>
              </a:rPr>
              <a:t></a:t>
            </a:r>
            <a:r>
              <a:rPr lang="nl-BE" dirty="0"/>
              <a:t>Korte pauze vooraleer handeling wordt uitgevoerd</a:t>
            </a:r>
          </a:p>
          <a:p>
            <a:pPr marL="1200150" lvl="2" indent="-285750">
              <a:buFont typeface="Arial" panose="020B0604020202020204" pitchFamily="34" charset="0"/>
              <a:buChar char="•"/>
            </a:pPr>
            <a:r>
              <a:rPr lang="nl-BE" dirty="0"/>
              <a:t>Hint: Gebruik je vinger om dingen aan te wijzen!</a:t>
            </a:r>
          </a:p>
          <a:p>
            <a:pPr marL="457200" lvl="1" indent="0">
              <a:buFontTx/>
              <a:buNone/>
            </a:pPr>
            <a:endParaRPr lang="nl-BE" dirty="0"/>
          </a:p>
          <a:p>
            <a:endParaRPr lang="nl-BE" dirty="0"/>
          </a:p>
        </p:txBody>
      </p:sp>
      <p:sp>
        <p:nvSpPr>
          <p:cNvPr id="4" name="Slide Number Placeholder 3"/>
          <p:cNvSpPr>
            <a:spLocks noGrp="1"/>
          </p:cNvSpPr>
          <p:nvPr>
            <p:ph type="sldNum" sz="quarter" idx="5"/>
          </p:nvPr>
        </p:nvSpPr>
        <p:spPr/>
        <p:txBody>
          <a:bodyPr/>
          <a:lstStyle/>
          <a:p>
            <a:fld id="{9374CDC3-C15A-46BC-83D5-CD7EBBED6619}" type="slidenum">
              <a:rPr lang="nl-BE" smtClean="0"/>
              <a:t>10</a:t>
            </a:fld>
            <a:endParaRPr lang="nl-BE"/>
          </a:p>
        </p:txBody>
      </p:sp>
    </p:spTree>
    <p:extLst>
      <p:ext uri="{BB962C8B-B14F-4D97-AF65-F5344CB8AC3E}">
        <p14:creationId xmlns:p14="http://schemas.microsoft.com/office/powerpoint/2010/main" val="195918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A9DE1-0902-49D2-802B-AA7BDC99D4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BE"/>
          </a:p>
        </p:txBody>
      </p:sp>
      <p:sp>
        <p:nvSpPr>
          <p:cNvPr id="3" name="Subtitle 2">
            <a:extLst>
              <a:ext uri="{FF2B5EF4-FFF2-40B4-BE49-F238E27FC236}">
                <a16:creationId xmlns:a16="http://schemas.microsoft.com/office/drawing/2014/main" id="{F483233A-3EA5-4197-A01B-B947DD0B3E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BE"/>
          </a:p>
        </p:txBody>
      </p:sp>
      <p:sp>
        <p:nvSpPr>
          <p:cNvPr id="4" name="Date Placeholder 3">
            <a:extLst>
              <a:ext uri="{FF2B5EF4-FFF2-40B4-BE49-F238E27FC236}">
                <a16:creationId xmlns:a16="http://schemas.microsoft.com/office/drawing/2014/main" id="{6A2E7140-79B2-45E9-84BD-DCE7D0BF0028}"/>
              </a:ext>
            </a:extLst>
          </p:cNvPr>
          <p:cNvSpPr>
            <a:spLocks noGrp="1"/>
          </p:cNvSpPr>
          <p:nvPr>
            <p:ph type="dt" sz="half" idx="10"/>
          </p:nvPr>
        </p:nvSpPr>
        <p:spPr/>
        <p:txBody>
          <a:bodyPr/>
          <a:lstStyle/>
          <a:p>
            <a:fld id="{B9B9E6DB-87CC-445F-BC70-3C7A2FB64B5E}" type="datetimeFigureOut">
              <a:rPr lang="en-BE" smtClean="0"/>
              <a:t>28/09/2023</a:t>
            </a:fld>
            <a:endParaRPr lang="en-BE"/>
          </a:p>
        </p:txBody>
      </p:sp>
      <p:sp>
        <p:nvSpPr>
          <p:cNvPr id="5" name="Footer Placeholder 4">
            <a:extLst>
              <a:ext uri="{FF2B5EF4-FFF2-40B4-BE49-F238E27FC236}">
                <a16:creationId xmlns:a16="http://schemas.microsoft.com/office/drawing/2014/main" id="{98E9183B-EBA6-4775-B4A5-0F795AE23657}"/>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E87B7D10-065C-4F3B-8045-F2CDC0AFFAB9}"/>
              </a:ext>
            </a:extLst>
          </p:cNvPr>
          <p:cNvSpPr>
            <a:spLocks noGrp="1"/>
          </p:cNvSpPr>
          <p:nvPr>
            <p:ph type="sldNum" sz="quarter" idx="12"/>
          </p:nvPr>
        </p:nvSpPr>
        <p:spPr/>
        <p:txBody>
          <a:bodyPr/>
          <a:lstStyle/>
          <a:p>
            <a:fld id="{7A211A62-B5CE-49CA-83AF-5F4E658E968A}" type="slidenum">
              <a:rPr lang="en-BE" smtClean="0"/>
              <a:t>‹#›</a:t>
            </a:fld>
            <a:endParaRPr lang="en-BE"/>
          </a:p>
        </p:txBody>
      </p:sp>
    </p:spTree>
    <p:extLst>
      <p:ext uri="{BB962C8B-B14F-4D97-AF65-F5344CB8AC3E}">
        <p14:creationId xmlns:p14="http://schemas.microsoft.com/office/powerpoint/2010/main" val="1600824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4E559-1B10-40E2-AB99-0D75497FD51D}"/>
              </a:ext>
            </a:extLst>
          </p:cNvPr>
          <p:cNvSpPr>
            <a:spLocks noGrp="1"/>
          </p:cNvSpPr>
          <p:nvPr>
            <p:ph type="title"/>
          </p:nvPr>
        </p:nvSpPr>
        <p:spPr/>
        <p:txBody>
          <a:bodyPr/>
          <a:lstStyle/>
          <a:p>
            <a:r>
              <a:rPr lang="en-US"/>
              <a:t>Click to edit Master title style</a:t>
            </a:r>
            <a:endParaRPr lang="en-BE"/>
          </a:p>
        </p:txBody>
      </p:sp>
      <p:sp>
        <p:nvSpPr>
          <p:cNvPr id="3" name="Vertical Text Placeholder 2">
            <a:extLst>
              <a:ext uri="{FF2B5EF4-FFF2-40B4-BE49-F238E27FC236}">
                <a16:creationId xmlns:a16="http://schemas.microsoft.com/office/drawing/2014/main" id="{D377B51B-353B-4D69-A5FA-5AE7449A87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9530DED2-BF04-48A3-9058-C8B4852E62E4}"/>
              </a:ext>
            </a:extLst>
          </p:cNvPr>
          <p:cNvSpPr>
            <a:spLocks noGrp="1"/>
          </p:cNvSpPr>
          <p:nvPr>
            <p:ph type="dt" sz="half" idx="10"/>
          </p:nvPr>
        </p:nvSpPr>
        <p:spPr/>
        <p:txBody>
          <a:bodyPr/>
          <a:lstStyle/>
          <a:p>
            <a:fld id="{B9B9E6DB-87CC-445F-BC70-3C7A2FB64B5E}" type="datetimeFigureOut">
              <a:rPr lang="en-BE" smtClean="0"/>
              <a:t>28/09/2023</a:t>
            </a:fld>
            <a:endParaRPr lang="en-BE"/>
          </a:p>
        </p:txBody>
      </p:sp>
      <p:sp>
        <p:nvSpPr>
          <p:cNvPr id="5" name="Footer Placeholder 4">
            <a:extLst>
              <a:ext uri="{FF2B5EF4-FFF2-40B4-BE49-F238E27FC236}">
                <a16:creationId xmlns:a16="http://schemas.microsoft.com/office/drawing/2014/main" id="{A4C14361-BF79-438F-BE82-01219D659B60}"/>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A156A97C-DD7F-4423-A894-6CBFB3BE8882}"/>
              </a:ext>
            </a:extLst>
          </p:cNvPr>
          <p:cNvSpPr>
            <a:spLocks noGrp="1"/>
          </p:cNvSpPr>
          <p:nvPr>
            <p:ph type="sldNum" sz="quarter" idx="12"/>
          </p:nvPr>
        </p:nvSpPr>
        <p:spPr/>
        <p:txBody>
          <a:bodyPr/>
          <a:lstStyle/>
          <a:p>
            <a:fld id="{7A211A62-B5CE-49CA-83AF-5F4E658E968A}" type="slidenum">
              <a:rPr lang="en-BE" smtClean="0"/>
              <a:t>‹#›</a:t>
            </a:fld>
            <a:endParaRPr lang="en-BE"/>
          </a:p>
        </p:txBody>
      </p:sp>
    </p:spTree>
    <p:extLst>
      <p:ext uri="{BB962C8B-B14F-4D97-AF65-F5344CB8AC3E}">
        <p14:creationId xmlns:p14="http://schemas.microsoft.com/office/powerpoint/2010/main" val="3002466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8E3373-3A3E-4405-B9C1-EAF57F4336B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BE"/>
          </a:p>
        </p:txBody>
      </p:sp>
      <p:sp>
        <p:nvSpPr>
          <p:cNvPr id="3" name="Vertical Text Placeholder 2">
            <a:extLst>
              <a:ext uri="{FF2B5EF4-FFF2-40B4-BE49-F238E27FC236}">
                <a16:creationId xmlns:a16="http://schemas.microsoft.com/office/drawing/2014/main" id="{8334FC94-A0A2-4FCF-B863-443185BEA6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C91EE1BF-FDDD-4B33-8B19-4B6A25FCC856}"/>
              </a:ext>
            </a:extLst>
          </p:cNvPr>
          <p:cNvSpPr>
            <a:spLocks noGrp="1"/>
          </p:cNvSpPr>
          <p:nvPr>
            <p:ph type="dt" sz="half" idx="10"/>
          </p:nvPr>
        </p:nvSpPr>
        <p:spPr/>
        <p:txBody>
          <a:bodyPr/>
          <a:lstStyle/>
          <a:p>
            <a:fld id="{B9B9E6DB-87CC-445F-BC70-3C7A2FB64B5E}" type="datetimeFigureOut">
              <a:rPr lang="en-BE" smtClean="0"/>
              <a:t>28/09/2023</a:t>
            </a:fld>
            <a:endParaRPr lang="en-BE"/>
          </a:p>
        </p:txBody>
      </p:sp>
      <p:sp>
        <p:nvSpPr>
          <p:cNvPr id="5" name="Footer Placeholder 4">
            <a:extLst>
              <a:ext uri="{FF2B5EF4-FFF2-40B4-BE49-F238E27FC236}">
                <a16:creationId xmlns:a16="http://schemas.microsoft.com/office/drawing/2014/main" id="{384EFED4-69B3-4CE4-90F5-D14A96BD2586}"/>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7B53A009-10C0-4CC7-B22B-EEF489AA821E}"/>
              </a:ext>
            </a:extLst>
          </p:cNvPr>
          <p:cNvSpPr>
            <a:spLocks noGrp="1"/>
          </p:cNvSpPr>
          <p:nvPr>
            <p:ph type="sldNum" sz="quarter" idx="12"/>
          </p:nvPr>
        </p:nvSpPr>
        <p:spPr/>
        <p:txBody>
          <a:bodyPr/>
          <a:lstStyle/>
          <a:p>
            <a:fld id="{7A211A62-B5CE-49CA-83AF-5F4E658E968A}" type="slidenum">
              <a:rPr lang="en-BE" smtClean="0"/>
              <a:t>‹#›</a:t>
            </a:fld>
            <a:endParaRPr lang="en-BE"/>
          </a:p>
        </p:txBody>
      </p:sp>
    </p:spTree>
    <p:extLst>
      <p:ext uri="{BB962C8B-B14F-4D97-AF65-F5344CB8AC3E}">
        <p14:creationId xmlns:p14="http://schemas.microsoft.com/office/powerpoint/2010/main" val="3755676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peningsslide">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150BA92D-BDD2-44D0-9233-4AA364B93BB8}"/>
              </a:ext>
            </a:extLst>
          </p:cNvPr>
          <p:cNvSpPr/>
          <p:nvPr userDrawn="1"/>
        </p:nvSpPr>
        <p:spPr>
          <a:xfrm>
            <a:off x="1586785" y="0"/>
            <a:ext cx="3688580" cy="686845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p>
        </p:txBody>
      </p:sp>
      <p:pic>
        <p:nvPicPr>
          <p:cNvPr id="7" name="Afbeelding 6">
            <a:extLst>
              <a:ext uri="{FF2B5EF4-FFF2-40B4-BE49-F238E27FC236}">
                <a16:creationId xmlns:a16="http://schemas.microsoft.com/office/drawing/2014/main" id="{D7372451-6AE8-43C7-BA54-4EF9D6B6AC4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5"/>
          <a:stretch/>
        </p:blipFill>
        <p:spPr>
          <a:xfrm>
            <a:off x="596767" y="327522"/>
            <a:ext cx="10998467" cy="6208635"/>
          </a:xfrm>
          <a:prstGeom prst="rect">
            <a:avLst/>
          </a:prstGeom>
        </p:spPr>
      </p:pic>
      <p:grpSp>
        <p:nvGrpSpPr>
          <p:cNvPr id="9" name="Groep 8">
            <a:extLst>
              <a:ext uri="{FF2B5EF4-FFF2-40B4-BE49-F238E27FC236}">
                <a16:creationId xmlns:a16="http://schemas.microsoft.com/office/drawing/2014/main" id="{82F3875A-2F6E-4E15-9E7F-DAF87F8A3507}"/>
              </a:ext>
            </a:extLst>
          </p:cNvPr>
          <p:cNvGrpSpPr/>
          <p:nvPr userDrawn="1"/>
        </p:nvGrpSpPr>
        <p:grpSpPr>
          <a:xfrm>
            <a:off x="1586785" y="1184382"/>
            <a:ext cx="2944750" cy="1433258"/>
            <a:chOff x="4454647" y="-211413"/>
            <a:chExt cx="3775308" cy="1837503"/>
          </a:xfrm>
          <a:solidFill>
            <a:schemeClr val="bg1"/>
          </a:solidFill>
        </p:grpSpPr>
        <p:pic>
          <p:nvPicPr>
            <p:cNvPr id="11" name="Graphic 10">
              <a:extLst>
                <a:ext uri="{FF2B5EF4-FFF2-40B4-BE49-F238E27FC236}">
                  <a16:creationId xmlns:a16="http://schemas.microsoft.com/office/drawing/2014/main" id="{BE28BB22-8554-454A-BF65-E096C0F945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68130" y="-211413"/>
              <a:ext cx="3761825" cy="1375290"/>
            </a:xfrm>
            <a:prstGeom prst="rect">
              <a:avLst/>
            </a:prstGeom>
          </p:spPr>
        </p:pic>
        <p:pic>
          <p:nvPicPr>
            <p:cNvPr id="12" name="Graphic 11">
              <a:extLst>
                <a:ext uri="{FF2B5EF4-FFF2-40B4-BE49-F238E27FC236}">
                  <a16:creationId xmlns:a16="http://schemas.microsoft.com/office/drawing/2014/main" id="{6C196B71-C4C0-4846-BE32-13F5A619DB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54647" y="1329459"/>
              <a:ext cx="3775308" cy="296631"/>
            </a:xfrm>
            <a:prstGeom prst="rect">
              <a:avLst/>
            </a:prstGeom>
          </p:spPr>
        </p:pic>
      </p:grpSp>
      <p:sp>
        <p:nvSpPr>
          <p:cNvPr id="2" name="Title 1"/>
          <p:cNvSpPr>
            <a:spLocks noGrp="1"/>
          </p:cNvSpPr>
          <p:nvPr>
            <p:ph type="title" hasCustomPrompt="1"/>
          </p:nvPr>
        </p:nvSpPr>
        <p:spPr>
          <a:xfrm>
            <a:off x="1381665" y="3122762"/>
            <a:ext cx="10213569" cy="3413395"/>
          </a:xfrm>
        </p:spPr>
        <p:txBody>
          <a:bodyPr vert="horz" lIns="72000" tIns="0" rIns="0" bIns="0" rtlCol="0" anchor="t">
            <a:normAutofit/>
          </a:bodyPr>
          <a:lstStyle>
            <a:lvl1pPr>
              <a:defRPr lang="en-US" sz="3200" dirty="0">
                <a:solidFill>
                  <a:schemeClr val="bg1"/>
                </a:solidFill>
                <a:highlight>
                  <a:srgbClr val="000000"/>
                </a:highlight>
                <a:latin typeface="Arial Black" panose="020B0A04020102020204" pitchFamily="34" charset="0"/>
                <a:ea typeface="+mn-ea"/>
                <a:cs typeface="+mn-cs"/>
              </a:defRPr>
            </a:lvl1pPr>
          </a:lstStyle>
          <a:p>
            <a:pPr marL="0" lvl="0" indent="0">
              <a:lnSpc>
                <a:spcPct val="150000"/>
              </a:lnSpc>
              <a:spcBef>
                <a:spcPts val="1000"/>
              </a:spcBef>
              <a:buFont typeface="Arial" panose="020B0604020202020204" pitchFamily="34" charset="0"/>
            </a:pPr>
            <a:r>
              <a:rPr lang="en-US"/>
              <a:t>CLICK TO EDIT </a:t>
            </a:r>
            <a:br>
              <a:rPr lang="en-US"/>
            </a:br>
            <a:r>
              <a:rPr lang="en-US"/>
              <a:t>MASTER TITLE STYLE</a:t>
            </a:r>
          </a:p>
        </p:txBody>
      </p:sp>
    </p:spTree>
    <p:extLst>
      <p:ext uri="{BB962C8B-B14F-4D97-AF65-F5344CB8AC3E}">
        <p14:creationId xmlns:p14="http://schemas.microsoft.com/office/powerpoint/2010/main" val="267441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ekstslide zonder titel">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DCD44CF0-699E-49AC-9B40-C28BA81C1373}"/>
              </a:ext>
            </a:extLst>
          </p:cNvPr>
          <p:cNvSpPr>
            <a:spLocks noGrp="1"/>
          </p:cNvSpPr>
          <p:nvPr>
            <p:ph type="title" hasCustomPrompt="1"/>
          </p:nvPr>
        </p:nvSpPr>
        <p:spPr>
          <a:xfrm>
            <a:off x="327025" y="318297"/>
            <a:ext cx="10515600" cy="362741"/>
          </a:xfrm>
          <a:prstGeom prst="rect">
            <a:avLst/>
          </a:prstGeom>
          <a:solidFill>
            <a:schemeClr val="accent1"/>
          </a:solidFill>
        </p:spPr>
        <p:txBody>
          <a:bodyPr vert="horz" lIns="72000" tIns="72000" rIns="36000" bIns="0" rtlCol="0" anchor="t">
            <a:normAutofit/>
          </a:bodyPr>
          <a:lstStyle>
            <a:lvl1pPr>
              <a:defRPr lang="en-US" sz="1867" kern="1200" dirty="0">
                <a:solidFill>
                  <a:schemeClr val="bg1"/>
                </a:solidFill>
                <a:latin typeface="Arial Black" panose="020B0A04020102020204" pitchFamily="34" charset="0"/>
                <a:ea typeface="+mn-ea"/>
                <a:cs typeface="+mn-cs"/>
              </a:defRPr>
            </a:lvl1pPr>
          </a:lstStyle>
          <a:p>
            <a:pPr marL="0" lvl="0" indent="0" algn="l" defTabSz="914400" rtl="0" eaLnBrk="1" latinLnBrk="0" hangingPunct="1">
              <a:lnSpc>
                <a:spcPct val="100000"/>
              </a:lnSpc>
              <a:spcBef>
                <a:spcPts val="1000"/>
              </a:spcBef>
              <a:buFont typeface="Arial" panose="020B0604020202020204" pitchFamily="34" charset="0"/>
              <a:buNone/>
            </a:pPr>
            <a:r>
              <a:rPr lang="en-US"/>
              <a:t>CLICK TO EDIT MASTER TITLE STYLE</a:t>
            </a:r>
          </a:p>
        </p:txBody>
      </p:sp>
      <p:sp>
        <p:nvSpPr>
          <p:cNvPr id="5" name="Tijdelijke aanduiding voor tekst 13">
            <a:extLst>
              <a:ext uri="{FF2B5EF4-FFF2-40B4-BE49-F238E27FC236}">
                <a16:creationId xmlns:a16="http://schemas.microsoft.com/office/drawing/2014/main" id="{67E07261-A3C4-4A83-807F-7023B1D20AF2}"/>
              </a:ext>
            </a:extLst>
          </p:cNvPr>
          <p:cNvSpPr>
            <a:spLocks noGrp="1"/>
          </p:cNvSpPr>
          <p:nvPr>
            <p:ph type="body" sz="quarter" idx="10"/>
          </p:nvPr>
        </p:nvSpPr>
        <p:spPr>
          <a:xfrm>
            <a:off x="1060450" y="944563"/>
            <a:ext cx="10293350" cy="5340493"/>
          </a:xfrm>
        </p:spPr>
        <p:txBody>
          <a:bodyPr>
            <a:normAutofit/>
          </a:bodyPr>
          <a:lstStyle>
            <a:lvl1pPr marL="0" indent="0">
              <a:buNone/>
              <a:defRPr kumimoji="0" lang="en-US" sz="2400" b="0" i="0" u="none" strike="noStrike" kern="1200" cap="none" spc="0" normalizeH="0" baseline="0" dirty="0">
                <a:ln>
                  <a:noFill/>
                </a:ln>
                <a:solidFill>
                  <a:srgbClr val="E7E6E6">
                    <a:lumMod val="25000"/>
                  </a:srgbClr>
                </a:solidFill>
                <a:effectLst/>
                <a:uLnTx/>
                <a:uFillTx/>
                <a:latin typeface="+mn-lt"/>
                <a:ea typeface="+mn-ea"/>
                <a:cs typeface="+mn-cs"/>
              </a:defRPr>
            </a:lvl1pPr>
            <a:lvl2pPr marL="0" indent="-228584">
              <a:buFontTx/>
              <a:buBlip>
                <a:blip r:embed="rId2"/>
              </a:buBlip>
              <a:defRPr kumimoji="0" lang="en-US" sz="2000" b="1" i="0" u="none" strike="noStrike" kern="1200" cap="none" spc="0" normalizeH="0" baseline="0" dirty="0">
                <a:ln>
                  <a:noFill/>
                </a:ln>
                <a:solidFill>
                  <a:srgbClr val="953683"/>
                </a:solidFill>
                <a:effectLst/>
                <a:uLnTx/>
                <a:uFillTx/>
                <a:latin typeface="+mn-lt"/>
                <a:ea typeface="+mn-ea"/>
                <a:cs typeface="+mn-cs"/>
              </a:defRPr>
            </a:lvl2pPr>
            <a:lvl3pPr marL="719947" indent="-228584">
              <a:buFontTx/>
              <a:buBlip>
                <a:blip r:embed="rId2"/>
              </a:buBlip>
              <a:defRPr kumimoji="0" lang="en-US" sz="1600" b="0" i="0" u="none" strike="noStrike" kern="1200" cap="none" spc="0" normalizeH="0" baseline="0" dirty="0">
                <a:ln>
                  <a:noFill/>
                </a:ln>
                <a:solidFill>
                  <a:prstClr val="black"/>
                </a:solidFill>
                <a:effectLst/>
                <a:uLnTx/>
                <a:uFillTx/>
                <a:latin typeface="+mn-lt"/>
                <a:ea typeface="+mn-ea"/>
                <a:cs typeface="+mn-cs"/>
              </a:defRPr>
            </a:lvl3pPr>
            <a:lvl4pPr marL="1079920" indent="-228584">
              <a:buFontTx/>
              <a:buBlip>
                <a:blip r:embed="rId2"/>
              </a:buBlip>
              <a:defRPr kumimoji="0" lang="en-US" sz="1400" b="0" i="0" u="none" strike="noStrike" kern="1200" cap="none" spc="0" normalizeH="0" baseline="0" dirty="0">
                <a:ln>
                  <a:noFill/>
                </a:ln>
                <a:solidFill>
                  <a:prstClr val="black"/>
                </a:solidFill>
                <a:effectLst/>
                <a:uLnTx/>
                <a:uFillTx/>
                <a:latin typeface="+mn-lt"/>
                <a:ea typeface="+mn-ea"/>
                <a:cs typeface="+mn-cs"/>
              </a:defRPr>
            </a:lvl4pPr>
            <a:lvl5pPr>
              <a:defRPr sz="1800">
                <a:solidFill>
                  <a:srgbClr val="60565E"/>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646071414"/>
      </p:ext>
    </p:extLst>
  </p:cSld>
  <p:clrMapOvr>
    <a:masterClrMapping/>
  </p:clrMapOvr>
  <p:extLst>
    <p:ext uri="{DCECCB84-F9BA-43D5-87BE-67443E8EF086}">
      <p15:sldGuideLst xmlns:p15="http://schemas.microsoft.com/office/powerpoint/2012/main">
        <p15:guide id="1" orient="horz" pos="146">
          <p15:clr>
            <a:srgbClr val="FBAE40"/>
          </p15:clr>
        </p15:guide>
        <p15:guide id="2" orient="horz" pos="2958">
          <p15:clr>
            <a:srgbClr val="FBAE40"/>
          </p15:clr>
        </p15:guide>
        <p15:guide id="3" pos="15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EA50C-FE99-4626-AD2A-7C7A4068A9D0}"/>
              </a:ext>
            </a:extLst>
          </p:cNvPr>
          <p:cNvSpPr>
            <a:spLocks noGrp="1"/>
          </p:cNvSpPr>
          <p:nvPr>
            <p:ph type="title"/>
          </p:nvPr>
        </p:nvSpPr>
        <p:spPr/>
        <p:txBody>
          <a:bodyPr/>
          <a:lstStyle/>
          <a:p>
            <a:r>
              <a:rPr lang="en-US"/>
              <a:t>Click to edit Master title style</a:t>
            </a:r>
            <a:endParaRPr lang="en-BE"/>
          </a:p>
        </p:txBody>
      </p:sp>
      <p:sp>
        <p:nvSpPr>
          <p:cNvPr id="3" name="Content Placeholder 2">
            <a:extLst>
              <a:ext uri="{FF2B5EF4-FFF2-40B4-BE49-F238E27FC236}">
                <a16:creationId xmlns:a16="http://schemas.microsoft.com/office/drawing/2014/main" id="{6B164D47-AD9E-40F2-8F08-3F9FF8C9AB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E624ABEF-C204-400D-8E23-A8FA5101BAAF}"/>
              </a:ext>
            </a:extLst>
          </p:cNvPr>
          <p:cNvSpPr>
            <a:spLocks noGrp="1"/>
          </p:cNvSpPr>
          <p:nvPr>
            <p:ph type="dt" sz="half" idx="10"/>
          </p:nvPr>
        </p:nvSpPr>
        <p:spPr/>
        <p:txBody>
          <a:bodyPr/>
          <a:lstStyle/>
          <a:p>
            <a:fld id="{B9B9E6DB-87CC-445F-BC70-3C7A2FB64B5E}" type="datetimeFigureOut">
              <a:rPr lang="en-BE" smtClean="0"/>
              <a:t>28/09/2023</a:t>
            </a:fld>
            <a:endParaRPr lang="en-BE"/>
          </a:p>
        </p:txBody>
      </p:sp>
      <p:sp>
        <p:nvSpPr>
          <p:cNvPr id="5" name="Footer Placeholder 4">
            <a:extLst>
              <a:ext uri="{FF2B5EF4-FFF2-40B4-BE49-F238E27FC236}">
                <a16:creationId xmlns:a16="http://schemas.microsoft.com/office/drawing/2014/main" id="{356D12F8-B162-4537-904F-C89352338864}"/>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A9FAB613-FBEC-4D4F-9E13-4A358F0726E2}"/>
              </a:ext>
            </a:extLst>
          </p:cNvPr>
          <p:cNvSpPr>
            <a:spLocks noGrp="1"/>
          </p:cNvSpPr>
          <p:nvPr>
            <p:ph type="sldNum" sz="quarter" idx="12"/>
          </p:nvPr>
        </p:nvSpPr>
        <p:spPr/>
        <p:txBody>
          <a:bodyPr/>
          <a:lstStyle/>
          <a:p>
            <a:fld id="{7A211A62-B5CE-49CA-83AF-5F4E658E968A}" type="slidenum">
              <a:rPr lang="en-BE" smtClean="0"/>
              <a:t>‹#›</a:t>
            </a:fld>
            <a:endParaRPr lang="en-BE"/>
          </a:p>
        </p:txBody>
      </p:sp>
    </p:spTree>
    <p:extLst>
      <p:ext uri="{BB962C8B-B14F-4D97-AF65-F5344CB8AC3E}">
        <p14:creationId xmlns:p14="http://schemas.microsoft.com/office/powerpoint/2010/main" val="1027006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A699D-2CCD-434D-923C-7C506E16D6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BE"/>
          </a:p>
        </p:txBody>
      </p:sp>
      <p:sp>
        <p:nvSpPr>
          <p:cNvPr id="3" name="Text Placeholder 2">
            <a:extLst>
              <a:ext uri="{FF2B5EF4-FFF2-40B4-BE49-F238E27FC236}">
                <a16:creationId xmlns:a16="http://schemas.microsoft.com/office/drawing/2014/main" id="{DB902A57-861D-4502-91FE-D5D72B070C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AD53B7-C8B2-463B-B50E-45A536783021}"/>
              </a:ext>
            </a:extLst>
          </p:cNvPr>
          <p:cNvSpPr>
            <a:spLocks noGrp="1"/>
          </p:cNvSpPr>
          <p:nvPr>
            <p:ph type="dt" sz="half" idx="10"/>
          </p:nvPr>
        </p:nvSpPr>
        <p:spPr/>
        <p:txBody>
          <a:bodyPr/>
          <a:lstStyle/>
          <a:p>
            <a:fld id="{B9B9E6DB-87CC-445F-BC70-3C7A2FB64B5E}" type="datetimeFigureOut">
              <a:rPr lang="en-BE" smtClean="0"/>
              <a:t>28/09/2023</a:t>
            </a:fld>
            <a:endParaRPr lang="en-BE"/>
          </a:p>
        </p:txBody>
      </p:sp>
      <p:sp>
        <p:nvSpPr>
          <p:cNvPr id="5" name="Footer Placeholder 4">
            <a:extLst>
              <a:ext uri="{FF2B5EF4-FFF2-40B4-BE49-F238E27FC236}">
                <a16:creationId xmlns:a16="http://schemas.microsoft.com/office/drawing/2014/main" id="{5EF97933-468F-43F9-A95B-F8B11A6C8637}"/>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3036C27C-CAF0-4114-AD8B-7BA51F1FDA2E}"/>
              </a:ext>
            </a:extLst>
          </p:cNvPr>
          <p:cNvSpPr>
            <a:spLocks noGrp="1"/>
          </p:cNvSpPr>
          <p:nvPr>
            <p:ph type="sldNum" sz="quarter" idx="12"/>
          </p:nvPr>
        </p:nvSpPr>
        <p:spPr/>
        <p:txBody>
          <a:bodyPr/>
          <a:lstStyle/>
          <a:p>
            <a:fld id="{7A211A62-B5CE-49CA-83AF-5F4E658E968A}" type="slidenum">
              <a:rPr lang="en-BE" smtClean="0"/>
              <a:t>‹#›</a:t>
            </a:fld>
            <a:endParaRPr lang="en-BE"/>
          </a:p>
        </p:txBody>
      </p:sp>
    </p:spTree>
    <p:extLst>
      <p:ext uri="{BB962C8B-B14F-4D97-AF65-F5344CB8AC3E}">
        <p14:creationId xmlns:p14="http://schemas.microsoft.com/office/powerpoint/2010/main" val="2192493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ECE74-48FE-4907-994F-BC7DE523E3FE}"/>
              </a:ext>
            </a:extLst>
          </p:cNvPr>
          <p:cNvSpPr>
            <a:spLocks noGrp="1"/>
          </p:cNvSpPr>
          <p:nvPr>
            <p:ph type="title"/>
          </p:nvPr>
        </p:nvSpPr>
        <p:spPr/>
        <p:txBody>
          <a:bodyPr/>
          <a:lstStyle/>
          <a:p>
            <a:r>
              <a:rPr lang="en-US"/>
              <a:t>Click to edit Master title style</a:t>
            </a:r>
            <a:endParaRPr lang="en-BE"/>
          </a:p>
        </p:txBody>
      </p:sp>
      <p:sp>
        <p:nvSpPr>
          <p:cNvPr id="3" name="Content Placeholder 2">
            <a:extLst>
              <a:ext uri="{FF2B5EF4-FFF2-40B4-BE49-F238E27FC236}">
                <a16:creationId xmlns:a16="http://schemas.microsoft.com/office/drawing/2014/main" id="{45E52460-4C50-4B32-B8AE-8E3284A9F0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Content Placeholder 3">
            <a:extLst>
              <a:ext uri="{FF2B5EF4-FFF2-40B4-BE49-F238E27FC236}">
                <a16:creationId xmlns:a16="http://schemas.microsoft.com/office/drawing/2014/main" id="{1435DEEB-A27F-4A4F-A96B-8D1222006E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5" name="Date Placeholder 4">
            <a:extLst>
              <a:ext uri="{FF2B5EF4-FFF2-40B4-BE49-F238E27FC236}">
                <a16:creationId xmlns:a16="http://schemas.microsoft.com/office/drawing/2014/main" id="{4F47644C-B1E6-4FB0-A0E0-0B954A5B88FE}"/>
              </a:ext>
            </a:extLst>
          </p:cNvPr>
          <p:cNvSpPr>
            <a:spLocks noGrp="1"/>
          </p:cNvSpPr>
          <p:nvPr>
            <p:ph type="dt" sz="half" idx="10"/>
          </p:nvPr>
        </p:nvSpPr>
        <p:spPr/>
        <p:txBody>
          <a:bodyPr/>
          <a:lstStyle/>
          <a:p>
            <a:fld id="{B9B9E6DB-87CC-445F-BC70-3C7A2FB64B5E}" type="datetimeFigureOut">
              <a:rPr lang="en-BE" smtClean="0"/>
              <a:t>28/09/2023</a:t>
            </a:fld>
            <a:endParaRPr lang="en-BE"/>
          </a:p>
        </p:txBody>
      </p:sp>
      <p:sp>
        <p:nvSpPr>
          <p:cNvPr id="6" name="Footer Placeholder 5">
            <a:extLst>
              <a:ext uri="{FF2B5EF4-FFF2-40B4-BE49-F238E27FC236}">
                <a16:creationId xmlns:a16="http://schemas.microsoft.com/office/drawing/2014/main" id="{3B3F263F-F796-457C-B4CF-535BB42BEF88}"/>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52A3DAD9-8213-4E35-AE3B-AD6DE76DCC83}"/>
              </a:ext>
            </a:extLst>
          </p:cNvPr>
          <p:cNvSpPr>
            <a:spLocks noGrp="1"/>
          </p:cNvSpPr>
          <p:nvPr>
            <p:ph type="sldNum" sz="quarter" idx="12"/>
          </p:nvPr>
        </p:nvSpPr>
        <p:spPr/>
        <p:txBody>
          <a:bodyPr/>
          <a:lstStyle/>
          <a:p>
            <a:fld id="{7A211A62-B5CE-49CA-83AF-5F4E658E968A}" type="slidenum">
              <a:rPr lang="en-BE" smtClean="0"/>
              <a:t>‹#›</a:t>
            </a:fld>
            <a:endParaRPr lang="en-BE"/>
          </a:p>
        </p:txBody>
      </p:sp>
    </p:spTree>
    <p:extLst>
      <p:ext uri="{BB962C8B-B14F-4D97-AF65-F5344CB8AC3E}">
        <p14:creationId xmlns:p14="http://schemas.microsoft.com/office/powerpoint/2010/main" val="4028572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9161E-7C3A-4333-A13F-F6F7E88F8BC6}"/>
              </a:ext>
            </a:extLst>
          </p:cNvPr>
          <p:cNvSpPr>
            <a:spLocks noGrp="1"/>
          </p:cNvSpPr>
          <p:nvPr>
            <p:ph type="title"/>
          </p:nvPr>
        </p:nvSpPr>
        <p:spPr>
          <a:xfrm>
            <a:off x="839788" y="365125"/>
            <a:ext cx="10515600" cy="1325563"/>
          </a:xfrm>
        </p:spPr>
        <p:txBody>
          <a:bodyPr/>
          <a:lstStyle/>
          <a:p>
            <a:r>
              <a:rPr lang="en-US"/>
              <a:t>Click to edit Master title style</a:t>
            </a:r>
            <a:endParaRPr lang="en-BE"/>
          </a:p>
        </p:txBody>
      </p:sp>
      <p:sp>
        <p:nvSpPr>
          <p:cNvPr id="3" name="Text Placeholder 2">
            <a:extLst>
              <a:ext uri="{FF2B5EF4-FFF2-40B4-BE49-F238E27FC236}">
                <a16:creationId xmlns:a16="http://schemas.microsoft.com/office/drawing/2014/main" id="{11B58114-1905-49EC-8659-CE77640490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5E4DBE-E30B-4A95-957D-292DF74E30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5" name="Text Placeholder 4">
            <a:extLst>
              <a:ext uri="{FF2B5EF4-FFF2-40B4-BE49-F238E27FC236}">
                <a16:creationId xmlns:a16="http://schemas.microsoft.com/office/drawing/2014/main" id="{C8158B23-42A0-4CA1-930F-8B1D5BE81B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E5CE6F-D474-46DB-A19D-585F53C24C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7" name="Date Placeholder 6">
            <a:extLst>
              <a:ext uri="{FF2B5EF4-FFF2-40B4-BE49-F238E27FC236}">
                <a16:creationId xmlns:a16="http://schemas.microsoft.com/office/drawing/2014/main" id="{91F6ADE9-7627-4BF7-84FD-D38F7442000F}"/>
              </a:ext>
            </a:extLst>
          </p:cNvPr>
          <p:cNvSpPr>
            <a:spLocks noGrp="1"/>
          </p:cNvSpPr>
          <p:nvPr>
            <p:ph type="dt" sz="half" idx="10"/>
          </p:nvPr>
        </p:nvSpPr>
        <p:spPr/>
        <p:txBody>
          <a:bodyPr/>
          <a:lstStyle/>
          <a:p>
            <a:fld id="{B9B9E6DB-87CC-445F-BC70-3C7A2FB64B5E}" type="datetimeFigureOut">
              <a:rPr lang="en-BE" smtClean="0"/>
              <a:t>28/09/2023</a:t>
            </a:fld>
            <a:endParaRPr lang="en-BE"/>
          </a:p>
        </p:txBody>
      </p:sp>
      <p:sp>
        <p:nvSpPr>
          <p:cNvPr id="8" name="Footer Placeholder 7">
            <a:extLst>
              <a:ext uri="{FF2B5EF4-FFF2-40B4-BE49-F238E27FC236}">
                <a16:creationId xmlns:a16="http://schemas.microsoft.com/office/drawing/2014/main" id="{4287FF53-DEA0-44C0-BCED-2D59F6337781}"/>
              </a:ext>
            </a:extLst>
          </p:cNvPr>
          <p:cNvSpPr>
            <a:spLocks noGrp="1"/>
          </p:cNvSpPr>
          <p:nvPr>
            <p:ph type="ftr" sz="quarter" idx="11"/>
          </p:nvPr>
        </p:nvSpPr>
        <p:spPr/>
        <p:txBody>
          <a:bodyPr/>
          <a:lstStyle/>
          <a:p>
            <a:endParaRPr lang="en-BE"/>
          </a:p>
        </p:txBody>
      </p:sp>
      <p:sp>
        <p:nvSpPr>
          <p:cNvPr id="9" name="Slide Number Placeholder 8">
            <a:extLst>
              <a:ext uri="{FF2B5EF4-FFF2-40B4-BE49-F238E27FC236}">
                <a16:creationId xmlns:a16="http://schemas.microsoft.com/office/drawing/2014/main" id="{0462166F-C7CC-4A69-932E-5ADF01618F5E}"/>
              </a:ext>
            </a:extLst>
          </p:cNvPr>
          <p:cNvSpPr>
            <a:spLocks noGrp="1"/>
          </p:cNvSpPr>
          <p:nvPr>
            <p:ph type="sldNum" sz="quarter" idx="12"/>
          </p:nvPr>
        </p:nvSpPr>
        <p:spPr/>
        <p:txBody>
          <a:bodyPr/>
          <a:lstStyle/>
          <a:p>
            <a:fld id="{7A211A62-B5CE-49CA-83AF-5F4E658E968A}" type="slidenum">
              <a:rPr lang="en-BE" smtClean="0"/>
              <a:t>‹#›</a:t>
            </a:fld>
            <a:endParaRPr lang="en-BE"/>
          </a:p>
        </p:txBody>
      </p:sp>
    </p:spTree>
    <p:extLst>
      <p:ext uri="{BB962C8B-B14F-4D97-AF65-F5344CB8AC3E}">
        <p14:creationId xmlns:p14="http://schemas.microsoft.com/office/powerpoint/2010/main" val="2722728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684DE-6A4A-4899-B178-4FAF5651A47C}"/>
              </a:ext>
            </a:extLst>
          </p:cNvPr>
          <p:cNvSpPr>
            <a:spLocks noGrp="1"/>
          </p:cNvSpPr>
          <p:nvPr>
            <p:ph type="title"/>
          </p:nvPr>
        </p:nvSpPr>
        <p:spPr/>
        <p:txBody>
          <a:bodyPr/>
          <a:lstStyle/>
          <a:p>
            <a:r>
              <a:rPr lang="en-US"/>
              <a:t>Click to edit Master title style</a:t>
            </a:r>
            <a:endParaRPr lang="en-BE"/>
          </a:p>
        </p:txBody>
      </p:sp>
      <p:sp>
        <p:nvSpPr>
          <p:cNvPr id="3" name="Date Placeholder 2">
            <a:extLst>
              <a:ext uri="{FF2B5EF4-FFF2-40B4-BE49-F238E27FC236}">
                <a16:creationId xmlns:a16="http://schemas.microsoft.com/office/drawing/2014/main" id="{EAF4934D-01C7-4B97-9E6F-B1A7CDB62338}"/>
              </a:ext>
            </a:extLst>
          </p:cNvPr>
          <p:cNvSpPr>
            <a:spLocks noGrp="1"/>
          </p:cNvSpPr>
          <p:nvPr>
            <p:ph type="dt" sz="half" idx="10"/>
          </p:nvPr>
        </p:nvSpPr>
        <p:spPr/>
        <p:txBody>
          <a:bodyPr/>
          <a:lstStyle/>
          <a:p>
            <a:fld id="{B9B9E6DB-87CC-445F-BC70-3C7A2FB64B5E}" type="datetimeFigureOut">
              <a:rPr lang="en-BE" smtClean="0"/>
              <a:t>28/09/2023</a:t>
            </a:fld>
            <a:endParaRPr lang="en-BE"/>
          </a:p>
        </p:txBody>
      </p:sp>
      <p:sp>
        <p:nvSpPr>
          <p:cNvPr id="4" name="Footer Placeholder 3">
            <a:extLst>
              <a:ext uri="{FF2B5EF4-FFF2-40B4-BE49-F238E27FC236}">
                <a16:creationId xmlns:a16="http://schemas.microsoft.com/office/drawing/2014/main" id="{4B1EBA96-F206-4825-8C96-8D3296B01A9F}"/>
              </a:ext>
            </a:extLst>
          </p:cNvPr>
          <p:cNvSpPr>
            <a:spLocks noGrp="1"/>
          </p:cNvSpPr>
          <p:nvPr>
            <p:ph type="ftr" sz="quarter" idx="11"/>
          </p:nvPr>
        </p:nvSpPr>
        <p:spPr/>
        <p:txBody>
          <a:bodyPr/>
          <a:lstStyle/>
          <a:p>
            <a:endParaRPr lang="en-BE"/>
          </a:p>
        </p:txBody>
      </p:sp>
      <p:sp>
        <p:nvSpPr>
          <p:cNvPr id="5" name="Slide Number Placeholder 4">
            <a:extLst>
              <a:ext uri="{FF2B5EF4-FFF2-40B4-BE49-F238E27FC236}">
                <a16:creationId xmlns:a16="http://schemas.microsoft.com/office/drawing/2014/main" id="{E202FE59-4F02-4F66-9613-14CDA967F860}"/>
              </a:ext>
            </a:extLst>
          </p:cNvPr>
          <p:cNvSpPr>
            <a:spLocks noGrp="1"/>
          </p:cNvSpPr>
          <p:nvPr>
            <p:ph type="sldNum" sz="quarter" idx="12"/>
          </p:nvPr>
        </p:nvSpPr>
        <p:spPr/>
        <p:txBody>
          <a:bodyPr/>
          <a:lstStyle/>
          <a:p>
            <a:fld id="{7A211A62-B5CE-49CA-83AF-5F4E658E968A}" type="slidenum">
              <a:rPr lang="en-BE" smtClean="0"/>
              <a:t>‹#›</a:t>
            </a:fld>
            <a:endParaRPr lang="en-BE"/>
          </a:p>
        </p:txBody>
      </p:sp>
    </p:spTree>
    <p:extLst>
      <p:ext uri="{BB962C8B-B14F-4D97-AF65-F5344CB8AC3E}">
        <p14:creationId xmlns:p14="http://schemas.microsoft.com/office/powerpoint/2010/main" val="2499114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EE8C1C-7754-4DEA-AD71-C1FF91E7B53E}"/>
              </a:ext>
            </a:extLst>
          </p:cNvPr>
          <p:cNvSpPr>
            <a:spLocks noGrp="1"/>
          </p:cNvSpPr>
          <p:nvPr>
            <p:ph type="dt" sz="half" idx="10"/>
          </p:nvPr>
        </p:nvSpPr>
        <p:spPr/>
        <p:txBody>
          <a:bodyPr/>
          <a:lstStyle/>
          <a:p>
            <a:fld id="{B9B9E6DB-87CC-445F-BC70-3C7A2FB64B5E}" type="datetimeFigureOut">
              <a:rPr lang="en-BE" smtClean="0"/>
              <a:t>28/09/2023</a:t>
            </a:fld>
            <a:endParaRPr lang="en-BE"/>
          </a:p>
        </p:txBody>
      </p:sp>
      <p:sp>
        <p:nvSpPr>
          <p:cNvPr id="3" name="Footer Placeholder 2">
            <a:extLst>
              <a:ext uri="{FF2B5EF4-FFF2-40B4-BE49-F238E27FC236}">
                <a16:creationId xmlns:a16="http://schemas.microsoft.com/office/drawing/2014/main" id="{A21267E9-8E74-4A79-8B95-58D7DE549FB8}"/>
              </a:ext>
            </a:extLst>
          </p:cNvPr>
          <p:cNvSpPr>
            <a:spLocks noGrp="1"/>
          </p:cNvSpPr>
          <p:nvPr>
            <p:ph type="ftr" sz="quarter" idx="11"/>
          </p:nvPr>
        </p:nvSpPr>
        <p:spPr/>
        <p:txBody>
          <a:bodyPr/>
          <a:lstStyle/>
          <a:p>
            <a:endParaRPr lang="en-BE"/>
          </a:p>
        </p:txBody>
      </p:sp>
      <p:sp>
        <p:nvSpPr>
          <p:cNvPr id="4" name="Slide Number Placeholder 3">
            <a:extLst>
              <a:ext uri="{FF2B5EF4-FFF2-40B4-BE49-F238E27FC236}">
                <a16:creationId xmlns:a16="http://schemas.microsoft.com/office/drawing/2014/main" id="{55710501-2DEC-4F06-8EB0-7ADA62A34677}"/>
              </a:ext>
            </a:extLst>
          </p:cNvPr>
          <p:cNvSpPr>
            <a:spLocks noGrp="1"/>
          </p:cNvSpPr>
          <p:nvPr>
            <p:ph type="sldNum" sz="quarter" idx="12"/>
          </p:nvPr>
        </p:nvSpPr>
        <p:spPr/>
        <p:txBody>
          <a:bodyPr/>
          <a:lstStyle/>
          <a:p>
            <a:fld id="{7A211A62-B5CE-49CA-83AF-5F4E658E968A}" type="slidenum">
              <a:rPr lang="en-BE" smtClean="0"/>
              <a:t>‹#›</a:t>
            </a:fld>
            <a:endParaRPr lang="en-BE"/>
          </a:p>
        </p:txBody>
      </p:sp>
    </p:spTree>
    <p:extLst>
      <p:ext uri="{BB962C8B-B14F-4D97-AF65-F5344CB8AC3E}">
        <p14:creationId xmlns:p14="http://schemas.microsoft.com/office/powerpoint/2010/main" val="4123569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9051A-BCDA-47E9-A320-9DB8D81178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BE"/>
          </a:p>
        </p:txBody>
      </p:sp>
      <p:sp>
        <p:nvSpPr>
          <p:cNvPr id="3" name="Content Placeholder 2">
            <a:extLst>
              <a:ext uri="{FF2B5EF4-FFF2-40B4-BE49-F238E27FC236}">
                <a16:creationId xmlns:a16="http://schemas.microsoft.com/office/drawing/2014/main" id="{3CC0A2FB-8E7C-4FEF-9093-4C2F67E9AF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Text Placeholder 3">
            <a:extLst>
              <a:ext uri="{FF2B5EF4-FFF2-40B4-BE49-F238E27FC236}">
                <a16:creationId xmlns:a16="http://schemas.microsoft.com/office/drawing/2014/main" id="{0FD4A1CB-2E83-4456-B972-960B46D743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B2849A-97CA-4F45-87F9-F4A9EB7166EB}"/>
              </a:ext>
            </a:extLst>
          </p:cNvPr>
          <p:cNvSpPr>
            <a:spLocks noGrp="1"/>
          </p:cNvSpPr>
          <p:nvPr>
            <p:ph type="dt" sz="half" idx="10"/>
          </p:nvPr>
        </p:nvSpPr>
        <p:spPr/>
        <p:txBody>
          <a:bodyPr/>
          <a:lstStyle/>
          <a:p>
            <a:fld id="{B9B9E6DB-87CC-445F-BC70-3C7A2FB64B5E}" type="datetimeFigureOut">
              <a:rPr lang="en-BE" smtClean="0"/>
              <a:t>28/09/2023</a:t>
            </a:fld>
            <a:endParaRPr lang="en-BE"/>
          </a:p>
        </p:txBody>
      </p:sp>
      <p:sp>
        <p:nvSpPr>
          <p:cNvPr id="6" name="Footer Placeholder 5">
            <a:extLst>
              <a:ext uri="{FF2B5EF4-FFF2-40B4-BE49-F238E27FC236}">
                <a16:creationId xmlns:a16="http://schemas.microsoft.com/office/drawing/2014/main" id="{EEEFBE4F-5ACB-40E9-B7C9-0F0EE9828E05}"/>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8B75FAE2-8914-46BC-9617-9BFE842B3B45}"/>
              </a:ext>
            </a:extLst>
          </p:cNvPr>
          <p:cNvSpPr>
            <a:spLocks noGrp="1"/>
          </p:cNvSpPr>
          <p:nvPr>
            <p:ph type="sldNum" sz="quarter" idx="12"/>
          </p:nvPr>
        </p:nvSpPr>
        <p:spPr/>
        <p:txBody>
          <a:bodyPr/>
          <a:lstStyle/>
          <a:p>
            <a:fld id="{7A211A62-B5CE-49CA-83AF-5F4E658E968A}" type="slidenum">
              <a:rPr lang="en-BE" smtClean="0"/>
              <a:t>‹#›</a:t>
            </a:fld>
            <a:endParaRPr lang="en-BE"/>
          </a:p>
        </p:txBody>
      </p:sp>
    </p:spTree>
    <p:extLst>
      <p:ext uri="{BB962C8B-B14F-4D97-AF65-F5344CB8AC3E}">
        <p14:creationId xmlns:p14="http://schemas.microsoft.com/office/powerpoint/2010/main" val="1478488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7CD27-61E7-4CDD-92B2-F907F98B07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BE"/>
          </a:p>
        </p:txBody>
      </p:sp>
      <p:sp>
        <p:nvSpPr>
          <p:cNvPr id="3" name="Picture Placeholder 2">
            <a:extLst>
              <a:ext uri="{FF2B5EF4-FFF2-40B4-BE49-F238E27FC236}">
                <a16:creationId xmlns:a16="http://schemas.microsoft.com/office/drawing/2014/main" id="{F0B41CFB-A380-4C3D-AFF6-EC7BDDCD86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E"/>
          </a:p>
        </p:txBody>
      </p:sp>
      <p:sp>
        <p:nvSpPr>
          <p:cNvPr id="4" name="Text Placeholder 3">
            <a:extLst>
              <a:ext uri="{FF2B5EF4-FFF2-40B4-BE49-F238E27FC236}">
                <a16:creationId xmlns:a16="http://schemas.microsoft.com/office/drawing/2014/main" id="{5C8E239B-3272-4A71-A7C4-B73501EF2D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5C5C3F-E648-4750-9B5E-7B8DB76B8656}"/>
              </a:ext>
            </a:extLst>
          </p:cNvPr>
          <p:cNvSpPr>
            <a:spLocks noGrp="1"/>
          </p:cNvSpPr>
          <p:nvPr>
            <p:ph type="dt" sz="half" idx="10"/>
          </p:nvPr>
        </p:nvSpPr>
        <p:spPr/>
        <p:txBody>
          <a:bodyPr/>
          <a:lstStyle/>
          <a:p>
            <a:fld id="{B9B9E6DB-87CC-445F-BC70-3C7A2FB64B5E}" type="datetimeFigureOut">
              <a:rPr lang="en-BE" smtClean="0"/>
              <a:t>28/09/2023</a:t>
            </a:fld>
            <a:endParaRPr lang="en-BE"/>
          </a:p>
        </p:txBody>
      </p:sp>
      <p:sp>
        <p:nvSpPr>
          <p:cNvPr id="6" name="Footer Placeholder 5">
            <a:extLst>
              <a:ext uri="{FF2B5EF4-FFF2-40B4-BE49-F238E27FC236}">
                <a16:creationId xmlns:a16="http://schemas.microsoft.com/office/drawing/2014/main" id="{BB6E8D7E-6BA6-40BB-BEEA-166F57876AA6}"/>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532BF058-BAA2-4B61-9800-938A4DE07AE1}"/>
              </a:ext>
            </a:extLst>
          </p:cNvPr>
          <p:cNvSpPr>
            <a:spLocks noGrp="1"/>
          </p:cNvSpPr>
          <p:nvPr>
            <p:ph type="sldNum" sz="quarter" idx="12"/>
          </p:nvPr>
        </p:nvSpPr>
        <p:spPr/>
        <p:txBody>
          <a:bodyPr/>
          <a:lstStyle/>
          <a:p>
            <a:fld id="{7A211A62-B5CE-49CA-83AF-5F4E658E968A}" type="slidenum">
              <a:rPr lang="en-BE" smtClean="0"/>
              <a:t>‹#›</a:t>
            </a:fld>
            <a:endParaRPr lang="en-BE"/>
          </a:p>
        </p:txBody>
      </p:sp>
    </p:spTree>
    <p:extLst>
      <p:ext uri="{BB962C8B-B14F-4D97-AF65-F5344CB8AC3E}">
        <p14:creationId xmlns:p14="http://schemas.microsoft.com/office/powerpoint/2010/main" val="1853161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08F61B-9D66-4A1D-99C8-ED3BEFEEB3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BE"/>
          </a:p>
        </p:txBody>
      </p:sp>
      <p:sp>
        <p:nvSpPr>
          <p:cNvPr id="3" name="Text Placeholder 2">
            <a:extLst>
              <a:ext uri="{FF2B5EF4-FFF2-40B4-BE49-F238E27FC236}">
                <a16:creationId xmlns:a16="http://schemas.microsoft.com/office/drawing/2014/main" id="{407333F0-FE3C-4EFF-AB04-B661C07CF6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BC789987-F89D-414E-9BEC-8E8E2337E2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B9E6DB-87CC-445F-BC70-3C7A2FB64B5E}" type="datetimeFigureOut">
              <a:rPr lang="en-BE" smtClean="0"/>
              <a:t>28/09/2023</a:t>
            </a:fld>
            <a:endParaRPr lang="en-BE"/>
          </a:p>
        </p:txBody>
      </p:sp>
      <p:sp>
        <p:nvSpPr>
          <p:cNvPr id="5" name="Footer Placeholder 4">
            <a:extLst>
              <a:ext uri="{FF2B5EF4-FFF2-40B4-BE49-F238E27FC236}">
                <a16:creationId xmlns:a16="http://schemas.microsoft.com/office/drawing/2014/main" id="{69891610-9573-4B96-9256-D259CDBEA7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E"/>
          </a:p>
        </p:txBody>
      </p:sp>
      <p:sp>
        <p:nvSpPr>
          <p:cNvPr id="6" name="Slide Number Placeholder 5">
            <a:extLst>
              <a:ext uri="{FF2B5EF4-FFF2-40B4-BE49-F238E27FC236}">
                <a16:creationId xmlns:a16="http://schemas.microsoft.com/office/drawing/2014/main" id="{D53C54FC-A652-41E4-9575-733A44E559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211A62-B5CE-49CA-83AF-5F4E658E968A}" type="slidenum">
              <a:rPr lang="en-BE" smtClean="0"/>
              <a:t>‹#›</a:t>
            </a:fld>
            <a:endParaRPr lang="en-BE"/>
          </a:p>
        </p:txBody>
      </p:sp>
    </p:spTree>
    <p:extLst>
      <p:ext uri="{BB962C8B-B14F-4D97-AF65-F5344CB8AC3E}">
        <p14:creationId xmlns:p14="http://schemas.microsoft.com/office/powerpoint/2010/main" val="30609027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sv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8.jpeg"/><Relationship Id="rId5" Type="http://schemas.openxmlformats.org/officeDocument/2006/relationships/image" Target="../media/image34.png"/><Relationship Id="rId4" Type="http://schemas.openxmlformats.org/officeDocument/2006/relationships/image" Target="../media/image37.svg"/></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sv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 Id="rId9" Type="http://schemas.openxmlformats.org/officeDocument/2006/relationships/image" Target="../media/image46.sv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52.jpe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42.sv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2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44.sv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2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13.xml"/><Relationship Id="rId5" Type="http://schemas.openxmlformats.org/officeDocument/2006/relationships/image" Target="../media/image66.jpeg"/><Relationship Id="rId4" Type="http://schemas.openxmlformats.org/officeDocument/2006/relationships/image" Target="../media/image65.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video" Target="https://www.youtube.com/embed/6hlOEVtbmII?feature=oembed" TargetMode="External"/><Relationship Id="rId4" Type="http://schemas.openxmlformats.org/officeDocument/2006/relationships/image" Target="../media/image73.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46.sv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video" Target="https://www.youtube.com/embed/4TaZfLkgHPk?start=107&amp;feature=oembed" TargetMode="External"/><Relationship Id="rId4" Type="http://schemas.openxmlformats.org/officeDocument/2006/relationships/image" Target="../media/image76.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video" Target="https://www.youtube.com/embed/LcD1VgOljLg?feature=oembed" TargetMode="External"/><Relationship Id="rId4" Type="http://schemas.openxmlformats.org/officeDocument/2006/relationships/image" Target="../media/image77.jpe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80.jpe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37.svg"/></Relationships>
</file>

<file path=ppt/slides/_rels/slide3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85.png"/><Relationship Id="rId5" Type="http://schemas.openxmlformats.org/officeDocument/2006/relationships/image" Target="../media/image84.png"/><Relationship Id="rId10" Type="http://schemas.openxmlformats.org/officeDocument/2006/relationships/image" Target="../media/image40.png"/><Relationship Id="rId4" Type="http://schemas.openxmlformats.org/officeDocument/2006/relationships/image" Target="../media/image83.png"/><Relationship Id="rId9" Type="http://schemas.openxmlformats.org/officeDocument/2006/relationships/image" Target="../media/image8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80.jpe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37.sv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13.xml"/><Relationship Id="rId5" Type="http://schemas.openxmlformats.org/officeDocument/2006/relationships/image" Target="../media/image93.svg"/><Relationship Id="rId4" Type="http://schemas.openxmlformats.org/officeDocument/2006/relationships/image" Target="../media/image92.png"/></Relationships>
</file>

<file path=ppt/slides/_rels/slide42.xml.rels><?xml version="1.0" encoding="UTF-8" standalone="yes"?>
<Relationships xmlns="http://schemas.openxmlformats.org/package/2006/relationships"><Relationship Id="rId3" Type="http://schemas.openxmlformats.org/officeDocument/2006/relationships/image" Target="../media/image91.svg"/><Relationship Id="rId7" Type="http://schemas.openxmlformats.org/officeDocument/2006/relationships/image" Target="../media/image93.svg"/><Relationship Id="rId2" Type="http://schemas.openxmlformats.org/officeDocument/2006/relationships/image" Target="../media/image90.png"/><Relationship Id="rId1" Type="http://schemas.openxmlformats.org/officeDocument/2006/relationships/slideLayout" Target="../slideLayouts/slideLayout13.xml"/><Relationship Id="rId6" Type="http://schemas.openxmlformats.org/officeDocument/2006/relationships/image" Target="../media/image92.png"/><Relationship Id="rId5" Type="http://schemas.openxmlformats.org/officeDocument/2006/relationships/image" Target="../media/image95.svg"/><Relationship Id="rId4" Type="http://schemas.openxmlformats.org/officeDocument/2006/relationships/image" Target="../media/image94.png"/></Relationships>
</file>

<file path=ppt/slides/_rels/slide43.xml.rels><?xml version="1.0" encoding="UTF-8" standalone="yes"?>
<Relationships xmlns="http://schemas.openxmlformats.org/package/2006/relationships"><Relationship Id="rId3" Type="http://schemas.openxmlformats.org/officeDocument/2006/relationships/image" Target="../media/image91.svg"/><Relationship Id="rId7" Type="http://schemas.openxmlformats.org/officeDocument/2006/relationships/image" Target="../media/image93.svg"/><Relationship Id="rId2" Type="http://schemas.openxmlformats.org/officeDocument/2006/relationships/image" Target="../media/image90.png"/><Relationship Id="rId1" Type="http://schemas.openxmlformats.org/officeDocument/2006/relationships/slideLayout" Target="../slideLayouts/slideLayout13.xml"/><Relationship Id="rId6" Type="http://schemas.openxmlformats.org/officeDocument/2006/relationships/image" Target="../media/image92.png"/><Relationship Id="rId5" Type="http://schemas.openxmlformats.org/officeDocument/2006/relationships/image" Target="../media/image95.svg"/><Relationship Id="rId4" Type="http://schemas.openxmlformats.org/officeDocument/2006/relationships/image" Target="../media/image94.png"/></Relationships>
</file>

<file path=ppt/slides/_rels/slide4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9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100.jpeg"/></Relationships>
</file>

<file path=ppt/slides/_rels/slide4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7.svg"/></Relationships>
</file>

<file path=ppt/slides/_rels/slide5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1.xml"/><Relationship Id="rId1" Type="http://schemas.openxmlformats.org/officeDocument/2006/relationships/slideLayout" Target="../slideLayouts/slideLayout13.xml"/><Relationship Id="rId5" Type="http://schemas.openxmlformats.org/officeDocument/2006/relationships/image" Target="../media/image106.svg"/><Relationship Id="rId4" Type="http://schemas.openxmlformats.org/officeDocument/2006/relationships/image" Target="../media/image105.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111.svg"/><Relationship Id="rId5" Type="http://schemas.openxmlformats.org/officeDocument/2006/relationships/image" Target="../media/image110.png"/><Relationship Id="rId4" Type="http://schemas.openxmlformats.org/officeDocument/2006/relationships/image" Target="../media/image109.svg"/></Relationships>
</file>

<file path=ppt/slides/_rels/slide55.xml.rels><?xml version="1.0" encoding="UTF-8" standalone="yes"?>
<Relationships xmlns="http://schemas.openxmlformats.org/package/2006/relationships"><Relationship Id="rId3" Type="http://schemas.openxmlformats.org/officeDocument/2006/relationships/image" Target="../media/image112.gif"/><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114.svg"/></Relationships>
</file>

<file path=ppt/slides/_rels/slide5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111.svg"/></Relationships>
</file>

<file path=ppt/slides/_rels/slide5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6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0.xml"/><Relationship Id="rId1" Type="http://schemas.openxmlformats.org/officeDocument/2006/relationships/slideLayout" Target="../slideLayouts/slideLayout13.xml"/><Relationship Id="rId5" Type="http://schemas.openxmlformats.org/officeDocument/2006/relationships/image" Target="../media/image119.png"/><Relationship Id="rId4" Type="http://schemas.openxmlformats.org/officeDocument/2006/relationships/image" Target="../media/image118.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819E69-6980-4AB9-9C02-B60DB690A36C}"/>
              </a:ext>
            </a:extLst>
          </p:cNvPr>
          <p:cNvSpPr>
            <a:spLocks noGrp="1"/>
          </p:cNvSpPr>
          <p:nvPr>
            <p:ph type="title"/>
          </p:nvPr>
        </p:nvSpPr>
        <p:spPr>
          <a:xfrm>
            <a:off x="1213659" y="3122762"/>
            <a:ext cx="10357657" cy="3413395"/>
          </a:xfrm>
        </p:spPr>
        <p:txBody>
          <a:bodyPr>
            <a:normAutofit/>
          </a:bodyPr>
          <a:lstStyle/>
          <a:p>
            <a:r>
              <a:rPr lang="en-US" sz="2800" dirty="0"/>
              <a:t>ESF-540-11081 - </a:t>
            </a:r>
            <a:r>
              <a:rPr lang="nl-NL" sz="2800" dirty="0"/>
              <a:t>Begeleidingstraject menselijk kapitaal voor adoptie van Industrie4.0 operator ondersteunende technologie</a:t>
            </a:r>
            <a:br>
              <a:rPr lang="nl-NL" sz="2800" dirty="0"/>
            </a:br>
            <a:br>
              <a:rPr lang="nl-NL" sz="2800" dirty="0"/>
            </a:br>
            <a:r>
              <a:rPr lang="nl-NL" sz="2800" dirty="0"/>
              <a:t>Trainingsmodule management</a:t>
            </a:r>
            <a:endParaRPr lang="en-BE" sz="2800" dirty="0"/>
          </a:p>
        </p:txBody>
      </p:sp>
      <p:pic>
        <p:nvPicPr>
          <p:cNvPr id="5" name="Picture 6" descr="Vlaamse Dienst voor Arbeidsbemiddeling en Beroepsopleiding (VDAB) |  1819.brussels">
            <a:extLst>
              <a:ext uri="{FF2B5EF4-FFF2-40B4-BE49-F238E27FC236}">
                <a16:creationId xmlns:a16="http://schemas.microsoft.com/office/drawing/2014/main" id="{107F61DB-1E5D-4FD6-A6AA-FF3A712004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8570" y="1117283"/>
            <a:ext cx="32256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enniscentrum Data &amp; Maatschappij – Home">
            <a:extLst>
              <a:ext uri="{FF2B5EF4-FFF2-40B4-BE49-F238E27FC236}">
                <a16:creationId xmlns:a16="http://schemas.microsoft.com/office/drawing/2014/main" id="{80E56C4B-15D8-4574-5FA8-54E6A49677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5350" y="1117283"/>
            <a:ext cx="2742857" cy="144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Graphical user interface&#10;&#10;Description automatically generated with medium confidence">
            <a:extLst>
              <a:ext uri="{FF2B5EF4-FFF2-40B4-BE49-F238E27FC236}">
                <a16:creationId xmlns:a16="http://schemas.microsoft.com/office/drawing/2014/main" id="{6E989DA5-7BB7-8B0A-3F21-16DE0DBC91C5}"/>
              </a:ext>
            </a:extLst>
          </p:cNvPr>
          <p:cNvPicPr>
            <a:picLocks noChangeAspect="1"/>
          </p:cNvPicPr>
          <p:nvPr/>
        </p:nvPicPr>
        <p:blipFill>
          <a:blip r:embed="rId5"/>
          <a:stretch>
            <a:fillRect/>
          </a:stretch>
        </p:blipFill>
        <p:spPr>
          <a:xfrm>
            <a:off x="6780395" y="5575623"/>
            <a:ext cx="4437543" cy="786637"/>
          </a:xfrm>
          <a:prstGeom prst="rect">
            <a:avLst/>
          </a:prstGeom>
        </p:spPr>
      </p:pic>
    </p:spTree>
    <p:extLst>
      <p:ext uri="{BB962C8B-B14F-4D97-AF65-F5344CB8AC3E}">
        <p14:creationId xmlns:p14="http://schemas.microsoft.com/office/powerpoint/2010/main" val="770770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AB7827-D0DF-4B85-847A-CC7B1EEEBF3D}"/>
              </a:ext>
            </a:extLst>
          </p:cNvPr>
          <p:cNvSpPr>
            <a:spLocks noGrp="1"/>
          </p:cNvSpPr>
          <p:nvPr>
            <p:ph type="title"/>
          </p:nvPr>
        </p:nvSpPr>
        <p:spPr>
          <a:solidFill>
            <a:srgbClr val="007787"/>
          </a:solidFill>
        </p:spPr>
        <p:txBody>
          <a:bodyPr/>
          <a:lstStyle/>
          <a:p>
            <a:r>
              <a:rPr lang="en-US" dirty="0" err="1"/>
              <a:t>werkinstructies</a:t>
            </a:r>
            <a:r>
              <a:rPr lang="en-US" dirty="0"/>
              <a:t> &gt; </a:t>
            </a:r>
            <a:r>
              <a:rPr lang="en-US" dirty="0" err="1"/>
              <a:t>Kwalitatieve</a:t>
            </a:r>
            <a:r>
              <a:rPr lang="en-US" dirty="0"/>
              <a:t> </a:t>
            </a:r>
            <a:r>
              <a:rPr lang="en-US" dirty="0" err="1"/>
              <a:t>werkinstructies</a:t>
            </a:r>
            <a:r>
              <a:rPr lang="en-US" dirty="0"/>
              <a:t>?</a:t>
            </a:r>
            <a:endParaRPr lang="en-BE" dirty="0"/>
          </a:p>
        </p:txBody>
      </p:sp>
      <p:sp>
        <p:nvSpPr>
          <p:cNvPr id="8" name="Rectangle 7">
            <a:extLst>
              <a:ext uri="{FF2B5EF4-FFF2-40B4-BE49-F238E27FC236}">
                <a16:creationId xmlns:a16="http://schemas.microsoft.com/office/drawing/2014/main" id="{7C93D2EC-9CA7-5B8E-E1C7-B4F47074D681}"/>
              </a:ext>
            </a:extLst>
          </p:cNvPr>
          <p:cNvSpPr/>
          <p:nvPr/>
        </p:nvSpPr>
        <p:spPr>
          <a:xfrm>
            <a:off x="327025" y="903642"/>
            <a:ext cx="5669738" cy="707756"/>
          </a:xfrm>
          <a:prstGeom prst="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latin typeface="Bahnschrift SemiBold" panose="020B0502040204020203" pitchFamily="34" charset="0"/>
              </a:rPr>
              <a:t>ALGEMENE TIPS VOOR VIDEO-OPNAMES</a:t>
            </a:r>
          </a:p>
        </p:txBody>
      </p:sp>
      <p:sp>
        <p:nvSpPr>
          <p:cNvPr id="9" name="Rectangle 8">
            <a:extLst>
              <a:ext uri="{FF2B5EF4-FFF2-40B4-BE49-F238E27FC236}">
                <a16:creationId xmlns:a16="http://schemas.microsoft.com/office/drawing/2014/main" id="{297972CF-4E00-6648-B60B-DB18363446BB}"/>
              </a:ext>
            </a:extLst>
          </p:cNvPr>
          <p:cNvSpPr/>
          <p:nvPr/>
        </p:nvSpPr>
        <p:spPr>
          <a:xfrm>
            <a:off x="327026" y="1713218"/>
            <a:ext cx="151440" cy="3136484"/>
          </a:xfrm>
          <a:prstGeom prst="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dirty="0"/>
          </a:p>
        </p:txBody>
      </p:sp>
      <p:sp>
        <p:nvSpPr>
          <p:cNvPr id="11" name="Rectangle 10">
            <a:extLst>
              <a:ext uri="{FF2B5EF4-FFF2-40B4-BE49-F238E27FC236}">
                <a16:creationId xmlns:a16="http://schemas.microsoft.com/office/drawing/2014/main" id="{99E08280-65D8-7FEF-B5BC-4C8E6D872423}"/>
              </a:ext>
            </a:extLst>
          </p:cNvPr>
          <p:cNvSpPr/>
          <p:nvPr/>
        </p:nvSpPr>
        <p:spPr>
          <a:xfrm>
            <a:off x="593079" y="1713218"/>
            <a:ext cx="5403684"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7787"/>
                </a:solidFill>
              </a:rPr>
              <a:t>Video </a:t>
            </a:r>
            <a:r>
              <a:rPr lang="en-US" dirty="0" err="1">
                <a:solidFill>
                  <a:srgbClr val="007787"/>
                </a:solidFill>
              </a:rPr>
              <a:t>enkel</a:t>
            </a:r>
            <a:r>
              <a:rPr lang="en-US" dirty="0">
                <a:solidFill>
                  <a:srgbClr val="007787"/>
                </a:solidFill>
              </a:rPr>
              <a:t> </a:t>
            </a:r>
            <a:r>
              <a:rPr lang="en-US" dirty="0" err="1">
                <a:solidFill>
                  <a:srgbClr val="007787"/>
                </a:solidFill>
              </a:rPr>
              <a:t>toevoegen</a:t>
            </a:r>
            <a:r>
              <a:rPr lang="en-US" dirty="0">
                <a:solidFill>
                  <a:srgbClr val="007787"/>
                </a:solidFill>
              </a:rPr>
              <a:t> </a:t>
            </a:r>
            <a:r>
              <a:rPr lang="en-US" dirty="0" err="1">
                <a:solidFill>
                  <a:srgbClr val="007787"/>
                </a:solidFill>
              </a:rPr>
              <a:t>wanneer</a:t>
            </a:r>
            <a:r>
              <a:rPr lang="en-US" dirty="0">
                <a:solidFill>
                  <a:srgbClr val="007787"/>
                </a:solidFill>
              </a:rPr>
              <a:t> </a:t>
            </a:r>
            <a:r>
              <a:rPr lang="en-US" dirty="0" err="1">
                <a:solidFill>
                  <a:srgbClr val="007787"/>
                </a:solidFill>
              </a:rPr>
              <a:t>noodzakelijk</a:t>
            </a:r>
            <a:endParaRPr lang="nl-BE" dirty="0">
              <a:solidFill>
                <a:srgbClr val="007787"/>
              </a:solidFill>
            </a:endParaRPr>
          </a:p>
        </p:txBody>
      </p:sp>
      <p:sp>
        <p:nvSpPr>
          <p:cNvPr id="12" name="Rectangle 11">
            <a:extLst>
              <a:ext uri="{FF2B5EF4-FFF2-40B4-BE49-F238E27FC236}">
                <a16:creationId xmlns:a16="http://schemas.microsoft.com/office/drawing/2014/main" id="{FC291DEE-2F38-9DCD-B969-63D07C181FB0}"/>
              </a:ext>
            </a:extLst>
          </p:cNvPr>
          <p:cNvSpPr/>
          <p:nvPr/>
        </p:nvSpPr>
        <p:spPr>
          <a:xfrm>
            <a:off x="593079" y="2522794"/>
            <a:ext cx="5403684"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7787"/>
                </a:solidFill>
              </a:rPr>
              <a:t>Video is </a:t>
            </a:r>
            <a:r>
              <a:rPr lang="en-US" dirty="0" err="1">
                <a:solidFill>
                  <a:srgbClr val="007787"/>
                </a:solidFill>
              </a:rPr>
              <a:t>correcte</a:t>
            </a:r>
            <a:r>
              <a:rPr lang="en-US" dirty="0">
                <a:solidFill>
                  <a:srgbClr val="007787"/>
                </a:solidFill>
              </a:rPr>
              <a:t> </a:t>
            </a:r>
            <a:r>
              <a:rPr lang="en-US" dirty="0" err="1">
                <a:solidFill>
                  <a:srgbClr val="007787"/>
                </a:solidFill>
              </a:rPr>
              <a:t>informatiebron</a:t>
            </a:r>
            <a:r>
              <a:rPr lang="en-US" dirty="0">
                <a:solidFill>
                  <a:srgbClr val="007787"/>
                </a:solidFill>
              </a:rPr>
              <a:t> </a:t>
            </a:r>
            <a:r>
              <a:rPr lang="en-US" dirty="0" err="1">
                <a:solidFill>
                  <a:srgbClr val="007787"/>
                </a:solidFill>
              </a:rPr>
              <a:t>mits</a:t>
            </a:r>
            <a:r>
              <a:rPr lang="en-US" dirty="0">
                <a:solidFill>
                  <a:srgbClr val="007787"/>
                </a:solidFill>
              </a:rPr>
              <a:t> </a:t>
            </a:r>
            <a:r>
              <a:rPr lang="en-US" dirty="0" err="1">
                <a:solidFill>
                  <a:srgbClr val="007787"/>
                </a:solidFill>
              </a:rPr>
              <a:t>deze</a:t>
            </a:r>
            <a:r>
              <a:rPr lang="en-US" dirty="0">
                <a:solidFill>
                  <a:srgbClr val="007787"/>
                </a:solidFill>
              </a:rPr>
              <a:t> correct is </a:t>
            </a:r>
            <a:r>
              <a:rPr lang="en-US" dirty="0" err="1">
                <a:solidFill>
                  <a:srgbClr val="007787"/>
                </a:solidFill>
              </a:rPr>
              <a:t>opgenomen</a:t>
            </a:r>
            <a:endParaRPr lang="nl-BE" dirty="0">
              <a:solidFill>
                <a:srgbClr val="007787"/>
              </a:solidFill>
            </a:endParaRPr>
          </a:p>
        </p:txBody>
      </p:sp>
      <p:sp>
        <p:nvSpPr>
          <p:cNvPr id="13" name="Rectangle 12">
            <a:extLst>
              <a:ext uri="{FF2B5EF4-FFF2-40B4-BE49-F238E27FC236}">
                <a16:creationId xmlns:a16="http://schemas.microsoft.com/office/drawing/2014/main" id="{1EF9C15F-1CB5-13C7-11A8-402A87C23730}"/>
              </a:ext>
            </a:extLst>
          </p:cNvPr>
          <p:cNvSpPr/>
          <p:nvPr/>
        </p:nvSpPr>
        <p:spPr>
          <a:xfrm>
            <a:off x="859132" y="3332370"/>
            <a:ext cx="5137631"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7787"/>
                </a:solidFill>
              </a:rPr>
              <a:t>Correcte</a:t>
            </a:r>
            <a:r>
              <a:rPr lang="en-US" dirty="0">
                <a:solidFill>
                  <a:srgbClr val="007787"/>
                </a:solidFill>
              </a:rPr>
              <a:t> </a:t>
            </a:r>
            <a:r>
              <a:rPr lang="en-US" dirty="0" err="1">
                <a:solidFill>
                  <a:srgbClr val="007787"/>
                </a:solidFill>
              </a:rPr>
              <a:t>duur</a:t>
            </a:r>
            <a:r>
              <a:rPr lang="en-US" dirty="0">
                <a:solidFill>
                  <a:srgbClr val="007787"/>
                </a:solidFill>
              </a:rPr>
              <a:t> (</a:t>
            </a:r>
            <a:r>
              <a:rPr lang="en-US" dirty="0" err="1">
                <a:solidFill>
                  <a:srgbClr val="007787"/>
                </a:solidFill>
              </a:rPr>
              <a:t>niet</a:t>
            </a:r>
            <a:r>
              <a:rPr lang="en-US" dirty="0">
                <a:solidFill>
                  <a:srgbClr val="007787"/>
                </a:solidFill>
              </a:rPr>
              <a:t> </a:t>
            </a:r>
            <a:r>
              <a:rPr lang="en-US" dirty="0" err="1">
                <a:solidFill>
                  <a:srgbClr val="007787"/>
                </a:solidFill>
              </a:rPr>
              <a:t>te</a:t>
            </a:r>
            <a:r>
              <a:rPr lang="en-US" dirty="0">
                <a:solidFill>
                  <a:srgbClr val="007787"/>
                </a:solidFill>
              </a:rPr>
              <a:t> lang, </a:t>
            </a:r>
            <a:r>
              <a:rPr lang="en-US" dirty="0" err="1">
                <a:solidFill>
                  <a:srgbClr val="007787"/>
                </a:solidFill>
              </a:rPr>
              <a:t>niet</a:t>
            </a:r>
            <a:r>
              <a:rPr lang="en-US" dirty="0">
                <a:solidFill>
                  <a:srgbClr val="007787"/>
                </a:solidFill>
              </a:rPr>
              <a:t> </a:t>
            </a:r>
            <a:r>
              <a:rPr lang="en-US" dirty="0" err="1">
                <a:solidFill>
                  <a:srgbClr val="007787"/>
                </a:solidFill>
              </a:rPr>
              <a:t>te</a:t>
            </a:r>
            <a:r>
              <a:rPr lang="en-US" dirty="0">
                <a:solidFill>
                  <a:srgbClr val="007787"/>
                </a:solidFill>
              </a:rPr>
              <a:t> </a:t>
            </a:r>
            <a:r>
              <a:rPr lang="en-US" dirty="0" err="1">
                <a:solidFill>
                  <a:srgbClr val="007787"/>
                </a:solidFill>
              </a:rPr>
              <a:t>kort</a:t>
            </a:r>
            <a:r>
              <a:rPr lang="en-US" dirty="0">
                <a:solidFill>
                  <a:srgbClr val="007787"/>
                </a:solidFill>
              </a:rPr>
              <a:t>)</a:t>
            </a:r>
            <a:endParaRPr lang="nl-BE" dirty="0">
              <a:solidFill>
                <a:srgbClr val="007787"/>
              </a:solidFill>
            </a:endParaRPr>
          </a:p>
        </p:txBody>
      </p:sp>
      <p:sp>
        <p:nvSpPr>
          <p:cNvPr id="16" name="Rectangle 15">
            <a:extLst>
              <a:ext uri="{FF2B5EF4-FFF2-40B4-BE49-F238E27FC236}">
                <a16:creationId xmlns:a16="http://schemas.microsoft.com/office/drawing/2014/main" id="{4692D5DD-BBE1-C4F4-DC18-52D7E9F0F60D}"/>
              </a:ext>
            </a:extLst>
          </p:cNvPr>
          <p:cNvSpPr/>
          <p:nvPr/>
        </p:nvSpPr>
        <p:spPr>
          <a:xfrm>
            <a:off x="593079" y="3332370"/>
            <a:ext cx="151440" cy="1517332"/>
          </a:xfrm>
          <a:prstGeom prst="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dirty="0"/>
          </a:p>
        </p:txBody>
      </p:sp>
      <p:sp>
        <p:nvSpPr>
          <p:cNvPr id="3" name="Rectangle 2">
            <a:extLst>
              <a:ext uri="{FF2B5EF4-FFF2-40B4-BE49-F238E27FC236}">
                <a16:creationId xmlns:a16="http://schemas.microsoft.com/office/drawing/2014/main" id="{E30C0413-BACA-E958-6221-530AF9408B24}"/>
              </a:ext>
            </a:extLst>
          </p:cNvPr>
          <p:cNvSpPr/>
          <p:nvPr/>
        </p:nvSpPr>
        <p:spPr>
          <a:xfrm>
            <a:off x="859132" y="4141946"/>
            <a:ext cx="5137631"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7787"/>
                </a:solidFill>
              </a:rPr>
              <a:t>Beeldmateriaal</a:t>
            </a:r>
            <a:r>
              <a:rPr lang="en-US" dirty="0">
                <a:solidFill>
                  <a:srgbClr val="007787"/>
                </a:solidFill>
              </a:rPr>
              <a:t> </a:t>
            </a:r>
            <a:r>
              <a:rPr lang="en-US" dirty="0" err="1">
                <a:solidFill>
                  <a:srgbClr val="007787"/>
                </a:solidFill>
              </a:rPr>
              <a:t>opnemen</a:t>
            </a:r>
            <a:r>
              <a:rPr lang="en-US" dirty="0">
                <a:solidFill>
                  <a:srgbClr val="007787"/>
                </a:solidFill>
              </a:rPr>
              <a:t> in landscape of portrait?</a:t>
            </a:r>
            <a:endParaRPr lang="nl-BE" dirty="0">
              <a:solidFill>
                <a:srgbClr val="007787"/>
              </a:solidFill>
            </a:endParaRPr>
          </a:p>
        </p:txBody>
      </p:sp>
      <p:pic>
        <p:nvPicPr>
          <p:cNvPr id="1026" name="Picture 2" descr="Page orientation - Wikipedia">
            <a:extLst>
              <a:ext uri="{FF2B5EF4-FFF2-40B4-BE49-F238E27FC236}">
                <a16:creationId xmlns:a16="http://schemas.microsoft.com/office/drawing/2014/main" id="{9CAB6A0A-D902-743E-969D-01EE1C67B2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4180" y="1966465"/>
            <a:ext cx="4514781" cy="2925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15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1" fill="hold" grpId="0" nodeType="withEffect">
                                  <p:stCondLst>
                                    <p:cond delay="75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par>
                                <p:cTn id="17" presetID="22" presetClass="entr" presetSubtype="8" fill="hold" grpId="0" nodeType="withEffect">
                                  <p:stCondLst>
                                    <p:cond delay="100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22" presetClass="entr" presetSubtype="8" fill="hold" grpId="0" nodeType="withEffect">
                                  <p:stCondLst>
                                    <p:cond delay="125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par>
                                <p:cTn id="23" presetID="10" presetClass="entr" presetSubtype="0" fill="hold" nodeType="withEffect">
                                  <p:stCondLst>
                                    <p:cond delay="150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6"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1747A6-870C-FCDE-6B29-790D46E1FA1D}"/>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2500" kern="1200" dirty="0">
                <a:solidFill>
                  <a:srgbClr val="FFFFFF"/>
                </a:solidFill>
                <a:latin typeface="+mj-lt"/>
                <a:ea typeface="+mj-ea"/>
                <a:cs typeface="+mj-cs"/>
              </a:rPr>
              <a:t>PAPIEREN WERKINSTRUCTIES</a:t>
            </a:r>
          </a:p>
        </p:txBody>
      </p:sp>
      <p:pic>
        <p:nvPicPr>
          <p:cNvPr id="5" name="Content Placeholder 4">
            <a:extLst>
              <a:ext uri="{FF2B5EF4-FFF2-40B4-BE49-F238E27FC236}">
                <a16:creationId xmlns:a16="http://schemas.microsoft.com/office/drawing/2014/main" id="{E7ECA9E0-415F-DAF0-3FCC-026078ADE45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5383296" y="643466"/>
            <a:ext cx="5568739" cy="5568739"/>
          </a:xfrm>
          <a:prstGeom prst="rect">
            <a:avLst/>
          </a:prstGeom>
        </p:spPr>
      </p:pic>
    </p:spTree>
    <p:extLst>
      <p:ext uri="{BB962C8B-B14F-4D97-AF65-F5344CB8AC3E}">
        <p14:creationId xmlns:p14="http://schemas.microsoft.com/office/powerpoint/2010/main" val="2395406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971DFE4F-1E00-6B70-BC11-854C205A84E4}"/>
              </a:ext>
            </a:extLst>
          </p:cNvPr>
          <p:cNvSpPr/>
          <p:nvPr/>
        </p:nvSpPr>
        <p:spPr>
          <a:xfrm>
            <a:off x="7876806" y="1374628"/>
            <a:ext cx="3880587" cy="4075437"/>
          </a:xfrm>
          <a:prstGeom prst="roundRect">
            <a:avLst>
              <a:gd name="adj" fmla="val 496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solidFill>
                  <a:srgbClr val="007787"/>
                </a:solidFill>
                <a:latin typeface="Bahnschrift SemiBold" panose="020B0502040204020203" pitchFamily="34" charset="0"/>
              </a:rPr>
              <a:t>OPERATOR</a:t>
            </a:r>
            <a:endParaRPr lang="en-BE">
              <a:solidFill>
                <a:srgbClr val="007787"/>
              </a:solidFill>
              <a:latin typeface="Bahnschrift SemiBold" panose="020B0502040204020203" pitchFamily="34" charset="0"/>
            </a:endParaRPr>
          </a:p>
        </p:txBody>
      </p:sp>
      <p:sp>
        <p:nvSpPr>
          <p:cNvPr id="4" name="Title 3">
            <a:extLst>
              <a:ext uri="{FF2B5EF4-FFF2-40B4-BE49-F238E27FC236}">
                <a16:creationId xmlns:a16="http://schemas.microsoft.com/office/drawing/2014/main" id="{21AB7827-D0DF-4B85-847A-CC7B1EEEBF3D}"/>
              </a:ext>
            </a:extLst>
          </p:cNvPr>
          <p:cNvSpPr>
            <a:spLocks noGrp="1"/>
          </p:cNvSpPr>
          <p:nvPr>
            <p:ph type="title"/>
          </p:nvPr>
        </p:nvSpPr>
        <p:spPr>
          <a:solidFill>
            <a:srgbClr val="007787"/>
          </a:solidFill>
        </p:spPr>
        <p:txBody>
          <a:bodyPr/>
          <a:lstStyle/>
          <a:p>
            <a:r>
              <a:rPr lang="en-US" err="1"/>
              <a:t>Papieren</a:t>
            </a:r>
            <a:r>
              <a:rPr lang="en-US"/>
              <a:t> </a:t>
            </a:r>
            <a:r>
              <a:rPr lang="en-US" err="1"/>
              <a:t>werkinstructies</a:t>
            </a:r>
            <a:r>
              <a:rPr lang="en-US"/>
              <a:t> &gt; Wat?</a:t>
            </a:r>
            <a:endParaRPr lang="en-BE"/>
          </a:p>
        </p:txBody>
      </p:sp>
      <p:sp>
        <p:nvSpPr>
          <p:cNvPr id="15" name="Rectangle: Rounded Corners 14">
            <a:extLst>
              <a:ext uri="{FF2B5EF4-FFF2-40B4-BE49-F238E27FC236}">
                <a16:creationId xmlns:a16="http://schemas.microsoft.com/office/drawing/2014/main" id="{2DC2A538-3961-B9CF-0200-8AC3A63F4AAB}"/>
              </a:ext>
            </a:extLst>
          </p:cNvPr>
          <p:cNvSpPr/>
          <p:nvPr/>
        </p:nvSpPr>
        <p:spPr>
          <a:xfrm>
            <a:off x="521855" y="1374628"/>
            <a:ext cx="3880587" cy="4075437"/>
          </a:xfrm>
          <a:prstGeom prst="roundRect">
            <a:avLst>
              <a:gd name="adj" fmla="val 496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solidFill>
                  <a:srgbClr val="007787"/>
                </a:solidFill>
                <a:latin typeface="Bahnschrift SemiBold" panose="020B0502040204020203" pitchFamily="34" charset="0"/>
              </a:rPr>
              <a:t>BRONBESTANDEN INSTRUCTIE</a:t>
            </a:r>
          </a:p>
          <a:p>
            <a:pPr algn="ctr"/>
            <a:endParaRPr lang="en-US">
              <a:solidFill>
                <a:srgbClr val="007787"/>
              </a:solidFill>
              <a:latin typeface="Bahnschrift SemiBold" panose="020B0502040204020203" pitchFamily="34" charset="0"/>
            </a:endParaRPr>
          </a:p>
          <a:p>
            <a:pPr algn="ctr"/>
            <a:endParaRPr lang="en-US">
              <a:solidFill>
                <a:srgbClr val="007787"/>
              </a:solidFill>
              <a:latin typeface="Bahnschrift SemiBold" panose="020B0502040204020203" pitchFamily="34" charset="0"/>
            </a:endParaRPr>
          </a:p>
          <a:p>
            <a:pPr algn="ctr"/>
            <a:endParaRPr lang="en-US">
              <a:solidFill>
                <a:srgbClr val="007787"/>
              </a:solidFill>
              <a:latin typeface="Bahnschrift SemiBold" panose="020B0502040204020203" pitchFamily="34" charset="0"/>
            </a:endParaRPr>
          </a:p>
          <a:p>
            <a:pPr algn="ctr"/>
            <a:endParaRPr lang="en-US">
              <a:solidFill>
                <a:srgbClr val="007787"/>
              </a:solidFill>
              <a:latin typeface="Bahnschrift SemiBold" panose="020B0502040204020203" pitchFamily="34" charset="0"/>
            </a:endParaRPr>
          </a:p>
          <a:p>
            <a:pPr algn="ctr"/>
            <a:endParaRPr lang="en-US">
              <a:solidFill>
                <a:srgbClr val="007787"/>
              </a:solidFill>
              <a:latin typeface="Bahnschrift SemiBold" panose="020B0502040204020203" pitchFamily="34" charset="0"/>
            </a:endParaRPr>
          </a:p>
          <a:p>
            <a:pPr algn="ctr"/>
            <a:endParaRPr lang="en-US">
              <a:solidFill>
                <a:srgbClr val="007787"/>
              </a:solidFill>
              <a:latin typeface="Bahnschrift SemiBold" panose="020B0502040204020203" pitchFamily="34" charset="0"/>
            </a:endParaRPr>
          </a:p>
          <a:p>
            <a:pPr algn="ctr"/>
            <a:endParaRPr lang="en-US">
              <a:solidFill>
                <a:srgbClr val="007787"/>
              </a:solidFill>
              <a:latin typeface="Bahnschrift SemiBold" panose="020B0502040204020203" pitchFamily="34" charset="0"/>
            </a:endParaRPr>
          </a:p>
          <a:p>
            <a:pPr algn="ctr"/>
            <a:endParaRPr lang="en-US">
              <a:solidFill>
                <a:srgbClr val="007787"/>
              </a:solidFill>
              <a:latin typeface="Bahnschrift SemiBold" panose="020B0502040204020203" pitchFamily="34" charset="0"/>
            </a:endParaRPr>
          </a:p>
          <a:p>
            <a:pPr algn="ctr"/>
            <a:endParaRPr lang="en-US">
              <a:solidFill>
                <a:srgbClr val="007787"/>
              </a:solidFill>
              <a:latin typeface="Bahnschrift SemiBold" panose="020B0502040204020203" pitchFamily="34" charset="0"/>
            </a:endParaRPr>
          </a:p>
          <a:p>
            <a:pPr algn="ctr"/>
            <a:endParaRPr lang="en-US">
              <a:solidFill>
                <a:srgbClr val="007787"/>
              </a:solidFill>
              <a:latin typeface="Bahnschrift SemiBold" panose="020B0502040204020203" pitchFamily="34" charset="0"/>
            </a:endParaRPr>
          </a:p>
          <a:p>
            <a:pPr algn="ctr"/>
            <a:r>
              <a:rPr lang="en-US" sz="4800">
                <a:solidFill>
                  <a:srgbClr val="007787"/>
                </a:solidFill>
                <a:latin typeface="Bahnschrift SemiBold" panose="020B0502040204020203" pitchFamily="34" charset="0"/>
              </a:rPr>
              <a:t>…</a:t>
            </a:r>
          </a:p>
          <a:p>
            <a:pPr algn="ctr"/>
            <a:endParaRPr lang="en-US">
              <a:solidFill>
                <a:srgbClr val="007787"/>
              </a:solidFill>
              <a:latin typeface="Bahnschrift SemiBold" panose="020B0502040204020203" pitchFamily="34" charset="0"/>
            </a:endParaRPr>
          </a:p>
          <a:p>
            <a:pPr algn="ctr"/>
            <a:endParaRPr lang="en-US">
              <a:solidFill>
                <a:srgbClr val="007787"/>
              </a:solidFill>
              <a:latin typeface="Bahnschrift SemiBold" panose="020B0502040204020203" pitchFamily="34" charset="0"/>
            </a:endParaRPr>
          </a:p>
          <a:p>
            <a:pPr algn="ctr"/>
            <a:endParaRPr lang="en-US">
              <a:solidFill>
                <a:srgbClr val="007787"/>
              </a:solidFill>
              <a:latin typeface="Bahnschrift SemiBold" panose="020B0502040204020203" pitchFamily="34" charset="0"/>
            </a:endParaRPr>
          </a:p>
          <a:p>
            <a:pPr algn="ctr"/>
            <a:endParaRPr lang="en-US">
              <a:solidFill>
                <a:srgbClr val="007787"/>
              </a:solidFill>
              <a:latin typeface="Bahnschrift SemiBold" panose="020B0502040204020203" pitchFamily="34" charset="0"/>
            </a:endParaRPr>
          </a:p>
          <a:p>
            <a:pPr algn="ctr"/>
            <a:endParaRPr lang="en-US">
              <a:solidFill>
                <a:srgbClr val="007787"/>
              </a:solidFill>
              <a:latin typeface="Bahnschrift SemiBold" panose="020B0502040204020203" pitchFamily="34" charset="0"/>
            </a:endParaRPr>
          </a:p>
          <a:p>
            <a:pPr algn="ctr"/>
            <a:endParaRPr lang="en-US">
              <a:solidFill>
                <a:srgbClr val="007787"/>
              </a:solidFill>
              <a:latin typeface="Bahnschrift SemiBold" panose="020B0502040204020203" pitchFamily="34" charset="0"/>
            </a:endParaRPr>
          </a:p>
          <a:p>
            <a:pPr algn="ctr"/>
            <a:endParaRPr lang="en-US">
              <a:solidFill>
                <a:srgbClr val="007787"/>
              </a:solidFill>
              <a:latin typeface="Bahnschrift SemiBold" panose="020B0502040204020203" pitchFamily="34" charset="0"/>
            </a:endParaRPr>
          </a:p>
          <a:p>
            <a:pPr algn="ctr"/>
            <a:endParaRPr lang="en-US">
              <a:solidFill>
                <a:srgbClr val="007787"/>
              </a:solidFill>
              <a:latin typeface="Bahnschrift SemiBold" panose="020B0502040204020203" pitchFamily="34" charset="0"/>
            </a:endParaRPr>
          </a:p>
          <a:p>
            <a:pPr algn="ctr"/>
            <a:endParaRPr lang="en-US">
              <a:solidFill>
                <a:srgbClr val="007787"/>
              </a:solidFill>
              <a:latin typeface="Bahnschrift SemiBold" panose="020B0502040204020203" pitchFamily="34" charset="0"/>
            </a:endParaRPr>
          </a:p>
          <a:p>
            <a:pPr algn="ctr"/>
            <a:endParaRPr lang="en-BE">
              <a:solidFill>
                <a:srgbClr val="007787"/>
              </a:solidFill>
              <a:latin typeface="Bahnschrift SemiBold" panose="020B0502040204020203" pitchFamily="34" charset="0"/>
            </a:endParaRPr>
          </a:p>
        </p:txBody>
      </p:sp>
      <p:pic>
        <p:nvPicPr>
          <p:cNvPr id="1026" name="Picture 2" descr="Powerpoint icon PNG, ICO or ICNS | Free vector icons">
            <a:extLst>
              <a:ext uri="{FF2B5EF4-FFF2-40B4-BE49-F238E27FC236}">
                <a16:creationId xmlns:a16="http://schemas.microsoft.com/office/drawing/2014/main" id="{FC7AED3A-54B9-FF60-1BF4-3B959F76CE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386" y="2240174"/>
            <a:ext cx="933677" cy="9652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crosoft, office, 365, word Icon in Logos Microsoft Office 365">
            <a:extLst>
              <a:ext uri="{FF2B5EF4-FFF2-40B4-BE49-F238E27FC236}">
                <a16:creationId xmlns:a16="http://schemas.microsoft.com/office/drawing/2014/main" id="{4F64EB47-7485-4D88-9A0F-465A5E5AA1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4745" y="2262420"/>
            <a:ext cx="821346" cy="8491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xcel icon PNG, ICO or ICNS | Free vector icons">
            <a:extLst>
              <a:ext uri="{FF2B5EF4-FFF2-40B4-BE49-F238E27FC236}">
                <a16:creationId xmlns:a16="http://schemas.microsoft.com/office/drawing/2014/main" id="{51FE8C72-805C-C1C0-4704-C6E66FEF02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1353" y="3781414"/>
            <a:ext cx="1010710" cy="1044935"/>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Scrollen met effen opvulling">
            <a:extLst>
              <a:ext uri="{FF2B5EF4-FFF2-40B4-BE49-F238E27FC236}">
                <a16:creationId xmlns:a16="http://schemas.microsoft.com/office/drawing/2014/main" id="{F574C16E-BD68-78D4-FA5B-70267ADBB1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89543" y="2467907"/>
            <a:ext cx="1812914" cy="1812914"/>
          </a:xfrm>
          <a:prstGeom prst="rect">
            <a:avLst/>
          </a:prstGeom>
        </p:spPr>
      </p:pic>
      <p:pic>
        <p:nvPicPr>
          <p:cNvPr id="2050" name="Picture 2" descr="Pdf - Free files and folders icons">
            <a:extLst>
              <a:ext uri="{FF2B5EF4-FFF2-40B4-BE49-F238E27FC236}">
                <a16:creationId xmlns:a16="http://schemas.microsoft.com/office/drawing/2014/main" id="{539075D3-8901-7C61-D584-3DFB937FEC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82524" y="3757927"/>
            <a:ext cx="1045788" cy="104578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a16="http://schemas.microsoft.com/office/drawing/2014/main" id="{A03E5CAF-B842-2392-005F-0C06D017D4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95534" y="1841972"/>
            <a:ext cx="3574611" cy="3574611"/>
          </a:xfrm>
          <a:prstGeom prst="rect">
            <a:avLst/>
          </a:prstGeom>
        </p:spPr>
      </p:pic>
      <p:sp>
        <p:nvSpPr>
          <p:cNvPr id="29" name="Arrow: Right 28">
            <a:extLst>
              <a:ext uri="{FF2B5EF4-FFF2-40B4-BE49-F238E27FC236}">
                <a16:creationId xmlns:a16="http://schemas.microsoft.com/office/drawing/2014/main" id="{083A885E-0475-ED73-4971-BCD1FD21992D}"/>
              </a:ext>
            </a:extLst>
          </p:cNvPr>
          <p:cNvSpPr/>
          <p:nvPr/>
        </p:nvSpPr>
        <p:spPr>
          <a:xfrm>
            <a:off x="4565944" y="3276095"/>
            <a:ext cx="920456" cy="362741"/>
          </a:xfrm>
          <a:prstGeom prst="rightArrow">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0" name="Arrow: Right 29">
            <a:extLst>
              <a:ext uri="{FF2B5EF4-FFF2-40B4-BE49-F238E27FC236}">
                <a16:creationId xmlns:a16="http://schemas.microsoft.com/office/drawing/2014/main" id="{60D393AF-AB80-C6E5-09FC-593EAC318C5B}"/>
              </a:ext>
            </a:extLst>
          </p:cNvPr>
          <p:cNvSpPr/>
          <p:nvPr/>
        </p:nvSpPr>
        <p:spPr>
          <a:xfrm>
            <a:off x="6846986" y="3247629"/>
            <a:ext cx="920456" cy="362741"/>
          </a:xfrm>
          <a:prstGeom prst="rightArrow">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1" name="TextBox 30">
            <a:extLst>
              <a:ext uri="{FF2B5EF4-FFF2-40B4-BE49-F238E27FC236}">
                <a16:creationId xmlns:a16="http://schemas.microsoft.com/office/drawing/2014/main" id="{8BB7FBC6-4319-1382-8AC3-5A60F693AECB}"/>
              </a:ext>
            </a:extLst>
          </p:cNvPr>
          <p:cNvSpPr txBox="1"/>
          <p:nvPr/>
        </p:nvSpPr>
        <p:spPr>
          <a:xfrm>
            <a:off x="5189543" y="1917008"/>
            <a:ext cx="1812914" cy="646331"/>
          </a:xfrm>
          <a:prstGeom prst="rect">
            <a:avLst/>
          </a:prstGeom>
          <a:noFill/>
        </p:spPr>
        <p:txBody>
          <a:bodyPr wrap="square" rtlCol="0">
            <a:spAutoFit/>
          </a:bodyPr>
          <a:lstStyle/>
          <a:p>
            <a:pPr algn="ctr"/>
            <a:r>
              <a:rPr lang="en-US" b="1">
                <a:solidFill>
                  <a:srgbClr val="007787"/>
                </a:solidFill>
                <a:latin typeface="Bahnschrift SemiBold" panose="020B0502040204020203" pitchFamily="34" charset="0"/>
              </a:rPr>
              <a:t>INSTRUCTIES</a:t>
            </a:r>
            <a:br>
              <a:rPr lang="en-US" b="1">
                <a:solidFill>
                  <a:srgbClr val="007787"/>
                </a:solidFill>
                <a:latin typeface="Bahnschrift SemiBold" panose="020B0502040204020203" pitchFamily="34" charset="0"/>
              </a:rPr>
            </a:br>
            <a:r>
              <a:rPr lang="en-US" b="1">
                <a:solidFill>
                  <a:srgbClr val="007787"/>
                </a:solidFill>
                <a:latin typeface="Bahnschrift SemiBold" panose="020B0502040204020203" pitchFamily="34" charset="0"/>
              </a:rPr>
              <a:t>OP PAPIER</a:t>
            </a:r>
            <a:endParaRPr lang="nl-BE" b="1">
              <a:solidFill>
                <a:srgbClr val="007787"/>
              </a:solidFill>
              <a:latin typeface="Bahnschrift SemiBold" panose="020B0502040204020203" pitchFamily="34" charset="0"/>
            </a:endParaRPr>
          </a:p>
        </p:txBody>
      </p:sp>
    </p:spTree>
    <p:extLst>
      <p:ext uri="{BB962C8B-B14F-4D97-AF65-F5344CB8AC3E}">
        <p14:creationId xmlns:p14="http://schemas.microsoft.com/office/powerpoint/2010/main" val="3667060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AB7827-D0DF-4B85-847A-CC7B1EEEBF3D}"/>
              </a:ext>
            </a:extLst>
          </p:cNvPr>
          <p:cNvSpPr>
            <a:spLocks noGrp="1"/>
          </p:cNvSpPr>
          <p:nvPr>
            <p:ph type="title"/>
          </p:nvPr>
        </p:nvSpPr>
        <p:spPr>
          <a:solidFill>
            <a:srgbClr val="007787"/>
          </a:solidFill>
        </p:spPr>
        <p:txBody>
          <a:bodyPr/>
          <a:lstStyle/>
          <a:p>
            <a:r>
              <a:rPr lang="en-US" dirty="0" err="1"/>
              <a:t>Papieren</a:t>
            </a:r>
            <a:r>
              <a:rPr lang="en-US" dirty="0"/>
              <a:t> </a:t>
            </a:r>
            <a:r>
              <a:rPr lang="en-US" dirty="0" err="1"/>
              <a:t>werkinstructies</a:t>
            </a:r>
            <a:r>
              <a:rPr lang="en-US" dirty="0"/>
              <a:t> &gt; </a:t>
            </a:r>
            <a:r>
              <a:rPr lang="en-US" dirty="0" err="1"/>
              <a:t>Problemen</a:t>
            </a:r>
            <a:endParaRPr lang="en-BE" dirty="0"/>
          </a:p>
        </p:txBody>
      </p:sp>
      <p:pic>
        <p:nvPicPr>
          <p:cNvPr id="6152" name="Picture 8" descr="Does Waterproof Paper Exist? Best Uses for Water-Resistant Paper | FedEx">
            <a:extLst>
              <a:ext uri="{FF2B5EF4-FFF2-40B4-BE49-F238E27FC236}">
                <a16:creationId xmlns:a16="http://schemas.microsoft.com/office/drawing/2014/main" id="{31E779F5-1122-DE1E-B1FF-0982AC31CA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4612" y="802227"/>
            <a:ext cx="2608090" cy="1687569"/>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The Latest Wrinkle in Crumple Theory - The New York Times">
            <a:extLst>
              <a:ext uri="{FF2B5EF4-FFF2-40B4-BE49-F238E27FC236}">
                <a16:creationId xmlns:a16="http://schemas.microsoft.com/office/drawing/2014/main" id="{E6AFB5B9-6F6B-A27D-7F2D-1638F485D16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839" b="14709"/>
          <a:stretch/>
        </p:blipFill>
        <p:spPr bwMode="auto">
          <a:xfrm>
            <a:off x="3767576" y="802227"/>
            <a:ext cx="2267036" cy="1687569"/>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Messy Notes | Writers notebook, Journal aesthetic, Writer">
            <a:extLst>
              <a:ext uri="{FF2B5EF4-FFF2-40B4-BE49-F238E27FC236}">
                <a16:creationId xmlns:a16="http://schemas.microsoft.com/office/drawing/2014/main" id="{DF95BE3D-4518-3CC6-A1D4-58F3E13A5C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2702" y="802227"/>
            <a:ext cx="1990732" cy="168756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0E2B55C-4407-CE6C-7CAA-776E4DBAC408}"/>
              </a:ext>
            </a:extLst>
          </p:cNvPr>
          <p:cNvSpPr/>
          <p:nvPr/>
        </p:nvSpPr>
        <p:spPr>
          <a:xfrm>
            <a:off x="327423" y="802227"/>
            <a:ext cx="3184453" cy="707756"/>
          </a:xfrm>
          <a:prstGeom prst="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PROBLEMEN</a:t>
            </a:r>
            <a:endParaRPr lang="nl-BE" b="1" dirty="0"/>
          </a:p>
        </p:txBody>
      </p:sp>
      <p:sp>
        <p:nvSpPr>
          <p:cNvPr id="3" name="Rectangle 2">
            <a:extLst>
              <a:ext uri="{FF2B5EF4-FFF2-40B4-BE49-F238E27FC236}">
                <a16:creationId xmlns:a16="http://schemas.microsoft.com/office/drawing/2014/main" id="{9A25FED8-BAE7-BCA4-305A-3FA3BE484E17}"/>
              </a:ext>
            </a:extLst>
          </p:cNvPr>
          <p:cNvSpPr/>
          <p:nvPr/>
        </p:nvSpPr>
        <p:spPr>
          <a:xfrm>
            <a:off x="327423" y="1611803"/>
            <a:ext cx="93357" cy="3136484"/>
          </a:xfrm>
          <a:prstGeom prst="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dirty="0"/>
          </a:p>
        </p:txBody>
      </p:sp>
      <p:sp>
        <p:nvSpPr>
          <p:cNvPr id="5" name="Rectangle 4">
            <a:extLst>
              <a:ext uri="{FF2B5EF4-FFF2-40B4-BE49-F238E27FC236}">
                <a16:creationId xmlns:a16="http://schemas.microsoft.com/office/drawing/2014/main" id="{EC01DE6E-5906-B3C1-E167-1874EFD1E17F}"/>
              </a:ext>
            </a:extLst>
          </p:cNvPr>
          <p:cNvSpPr/>
          <p:nvPr/>
        </p:nvSpPr>
        <p:spPr>
          <a:xfrm>
            <a:off x="499927" y="1611803"/>
            <a:ext cx="3011949"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7787"/>
                </a:solidFill>
              </a:rPr>
              <a:t>Papier is </a:t>
            </a:r>
            <a:r>
              <a:rPr lang="en-US" dirty="0" err="1">
                <a:solidFill>
                  <a:srgbClr val="007787"/>
                </a:solidFill>
              </a:rPr>
              <a:t>fragiel</a:t>
            </a:r>
            <a:endParaRPr lang="nl-BE" dirty="0">
              <a:solidFill>
                <a:srgbClr val="007787"/>
              </a:solidFill>
            </a:endParaRPr>
          </a:p>
        </p:txBody>
      </p:sp>
      <p:sp>
        <p:nvSpPr>
          <p:cNvPr id="9" name="Rectangle 8">
            <a:extLst>
              <a:ext uri="{FF2B5EF4-FFF2-40B4-BE49-F238E27FC236}">
                <a16:creationId xmlns:a16="http://schemas.microsoft.com/office/drawing/2014/main" id="{5961A669-B7E1-71A9-8D53-8E91016623DD}"/>
              </a:ext>
            </a:extLst>
          </p:cNvPr>
          <p:cNvSpPr/>
          <p:nvPr/>
        </p:nvSpPr>
        <p:spPr>
          <a:xfrm>
            <a:off x="504537" y="2421379"/>
            <a:ext cx="3011949"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7787"/>
                </a:solidFill>
              </a:rPr>
              <a:t>Veel</a:t>
            </a:r>
            <a:r>
              <a:rPr lang="en-US" dirty="0">
                <a:solidFill>
                  <a:srgbClr val="007787"/>
                </a:solidFill>
              </a:rPr>
              <a:t> </a:t>
            </a:r>
            <a:r>
              <a:rPr lang="en-US" dirty="0" err="1">
                <a:solidFill>
                  <a:srgbClr val="007787"/>
                </a:solidFill>
              </a:rPr>
              <a:t>plaats</a:t>
            </a:r>
            <a:r>
              <a:rPr lang="en-US" dirty="0">
                <a:solidFill>
                  <a:srgbClr val="007787"/>
                </a:solidFill>
              </a:rPr>
              <a:t> </a:t>
            </a:r>
            <a:r>
              <a:rPr lang="en-US" dirty="0" err="1">
                <a:solidFill>
                  <a:srgbClr val="007787"/>
                </a:solidFill>
              </a:rPr>
              <a:t>voor</a:t>
            </a:r>
            <a:r>
              <a:rPr lang="en-US" dirty="0">
                <a:solidFill>
                  <a:srgbClr val="007787"/>
                </a:solidFill>
              </a:rPr>
              <a:t> </a:t>
            </a:r>
            <a:r>
              <a:rPr lang="en-US" dirty="0" err="1">
                <a:solidFill>
                  <a:srgbClr val="007787"/>
                </a:solidFill>
              </a:rPr>
              <a:t>opslag</a:t>
            </a:r>
            <a:r>
              <a:rPr lang="en-US" dirty="0">
                <a:solidFill>
                  <a:srgbClr val="007787"/>
                </a:solidFill>
              </a:rPr>
              <a:t> </a:t>
            </a:r>
            <a:r>
              <a:rPr lang="en-US" dirty="0" err="1">
                <a:solidFill>
                  <a:srgbClr val="007787"/>
                </a:solidFill>
              </a:rPr>
              <a:t>nodig</a:t>
            </a:r>
            <a:endParaRPr lang="nl-BE" dirty="0">
              <a:solidFill>
                <a:srgbClr val="007787"/>
              </a:solidFill>
            </a:endParaRPr>
          </a:p>
        </p:txBody>
      </p:sp>
      <p:sp>
        <p:nvSpPr>
          <p:cNvPr id="11" name="Rectangle 10">
            <a:extLst>
              <a:ext uri="{FF2B5EF4-FFF2-40B4-BE49-F238E27FC236}">
                <a16:creationId xmlns:a16="http://schemas.microsoft.com/office/drawing/2014/main" id="{DCD6D3A9-BFE4-3929-5366-813BD8F13316}"/>
              </a:ext>
            </a:extLst>
          </p:cNvPr>
          <p:cNvSpPr/>
          <p:nvPr/>
        </p:nvSpPr>
        <p:spPr>
          <a:xfrm>
            <a:off x="499926" y="3230955"/>
            <a:ext cx="3011949"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7787"/>
                </a:solidFill>
              </a:rPr>
              <a:t>Verbruikt</a:t>
            </a:r>
            <a:r>
              <a:rPr lang="en-US" dirty="0">
                <a:solidFill>
                  <a:srgbClr val="007787"/>
                </a:solidFill>
              </a:rPr>
              <a:t> </a:t>
            </a:r>
            <a:r>
              <a:rPr lang="en-US" dirty="0" err="1">
                <a:solidFill>
                  <a:srgbClr val="007787"/>
                </a:solidFill>
              </a:rPr>
              <a:t>inkt</a:t>
            </a:r>
            <a:r>
              <a:rPr lang="en-US" dirty="0">
                <a:solidFill>
                  <a:srgbClr val="007787"/>
                </a:solidFill>
              </a:rPr>
              <a:t> &amp; papier</a:t>
            </a:r>
            <a:endParaRPr lang="nl-BE" dirty="0">
              <a:solidFill>
                <a:srgbClr val="007787"/>
              </a:solidFill>
            </a:endParaRPr>
          </a:p>
        </p:txBody>
      </p:sp>
      <p:sp>
        <p:nvSpPr>
          <p:cNvPr id="12" name="Rectangle 11">
            <a:extLst>
              <a:ext uri="{FF2B5EF4-FFF2-40B4-BE49-F238E27FC236}">
                <a16:creationId xmlns:a16="http://schemas.microsoft.com/office/drawing/2014/main" id="{CECE5586-962C-22D8-FC8F-D71959E12DC1}"/>
              </a:ext>
            </a:extLst>
          </p:cNvPr>
          <p:cNvSpPr/>
          <p:nvPr/>
        </p:nvSpPr>
        <p:spPr>
          <a:xfrm>
            <a:off x="499926" y="4040531"/>
            <a:ext cx="3011949"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7787"/>
                </a:solidFill>
              </a:rPr>
              <a:t>Distributie</a:t>
            </a:r>
            <a:r>
              <a:rPr lang="en-US" dirty="0">
                <a:solidFill>
                  <a:srgbClr val="007787"/>
                </a:solidFill>
              </a:rPr>
              <a:t> is </a:t>
            </a:r>
            <a:r>
              <a:rPr lang="en-US" dirty="0" err="1">
                <a:solidFill>
                  <a:srgbClr val="007787"/>
                </a:solidFill>
              </a:rPr>
              <a:t>moeilijk</a:t>
            </a:r>
            <a:endParaRPr lang="nl-BE" dirty="0">
              <a:solidFill>
                <a:srgbClr val="007787"/>
              </a:solidFill>
            </a:endParaRPr>
          </a:p>
        </p:txBody>
      </p:sp>
      <p:grpSp>
        <p:nvGrpSpPr>
          <p:cNvPr id="14" name="Group 13">
            <a:extLst>
              <a:ext uri="{FF2B5EF4-FFF2-40B4-BE49-F238E27FC236}">
                <a16:creationId xmlns:a16="http://schemas.microsoft.com/office/drawing/2014/main" id="{DD8D281A-DA30-F11A-E626-715EDDD592D1}"/>
              </a:ext>
            </a:extLst>
          </p:cNvPr>
          <p:cNvGrpSpPr/>
          <p:nvPr/>
        </p:nvGrpSpPr>
        <p:grpSpPr>
          <a:xfrm>
            <a:off x="3756958" y="2610985"/>
            <a:ext cx="3557204" cy="2124359"/>
            <a:chOff x="9055383" y="4610484"/>
            <a:chExt cx="2954640" cy="1846650"/>
          </a:xfrm>
        </p:grpSpPr>
        <p:pic>
          <p:nvPicPr>
            <p:cNvPr id="15" name="Picture 2">
              <a:extLst>
                <a:ext uri="{FF2B5EF4-FFF2-40B4-BE49-F238E27FC236}">
                  <a16:creationId xmlns:a16="http://schemas.microsoft.com/office/drawing/2014/main" id="{7EB3C1A0-15D7-B15F-6841-6D50B12508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55383" y="4610484"/>
              <a:ext cx="2954640" cy="184665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C3C24EEB-9F5B-34FA-085A-CDE89DE81DD6}"/>
                </a:ext>
              </a:extLst>
            </p:cNvPr>
            <p:cNvSpPr/>
            <p:nvPr/>
          </p:nvSpPr>
          <p:spPr>
            <a:xfrm>
              <a:off x="9547441" y="5777733"/>
              <a:ext cx="586315" cy="141816"/>
            </a:xfrm>
            <a:prstGeom prst="rect">
              <a:avLst/>
            </a:prstGeom>
            <a:solidFill>
              <a:srgbClr val="39D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t>38,1 cm</a:t>
              </a:r>
              <a:endParaRPr lang="nl-BE" sz="900" b="1" dirty="0"/>
            </a:p>
          </p:txBody>
        </p:sp>
      </p:grpSp>
      <p:pic>
        <p:nvPicPr>
          <p:cNvPr id="17" name="Picture 6" descr="Top 7 Common Printer Problems - Inkjet Wholesale Blog">
            <a:extLst>
              <a:ext uri="{FF2B5EF4-FFF2-40B4-BE49-F238E27FC236}">
                <a16:creationId xmlns:a16="http://schemas.microsoft.com/office/drawing/2014/main" id="{D4F320A9-5CD3-056A-317B-F05015110A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14788" y="2635696"/>
            <a:ext cx="3118646" cy="2074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47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10" presetClass="entr" presetSubtype="0" fill="hold" nodeType="withEffect">
                                  <p:stCondLst>
                                    <p:cond delay="500"/>
                                  </p:stCondLst>
                                  <p:childTnLst>
                                    <p:set>
                                      <p:cBhvr>
                                        <p:cTn id="12" dur="1" fill="hold">
                                          <p:stCondLst>
                                            <p:cond delay="0"/>
                                          </p:stCondLst>
                                        </p:cTn>
                                        <p:tgtEl>
                                          <p:spTgt spid="6154"/>
                                        </p:tgtEl>
                                        <p:attrNameLst>
                                          <p:attrName>style.visibility</p:attrName>
                                        </p:attrNameLst>
                                      </p:cBhvr>
                                      <p:to>
                                        <p:strVal val="visible"/>
                                      </p:to>
                                    </p:set>
                                    <p:animEffect transition="in" filter="fade">
                                      <p:cBhvr>
                                        <p:cTn id="13" dur="500"/>
                                        <p:tgtEl>
                                          <p:spTgt spid="6154"/>
                                        </p:tgtEl>
                                      </p:cBhvr>
                                    </p:animEffect>
                                  </p:childTnLst>
                                </p:cTn>
                              </p:par>
                              <p:par>
                                <p:cTn id="14" presetID="10" presetClass="entr" presetSubtype="0" fill="hold" nodeType="withEffect">
                                  <p:stCondLst>
                                    <p:cond delay="750"/>
                                  </p:stCondLst>
                                  <p:childTnLst>
                                    <p:set>
                                      <p:cBhvr>
                                        <p:cTn id="15" dur="1" fill="hold">
                                          <p:stCondLst>
                                            <p:cond delay="0"/>
                                          </p:stCondLst>
                                        </p:cTn>
                                        <p:tgtEl>
                                          <p:spTgt spid="6152"/>
                                        </p:tgtEl>
                                        <p:attrNameLst>
                                          <p:attrName>style.visibility</p:attrName>
                                        </p:attrNameLst>
                                      </p:cBhvr>
                                      <p:to>
                                        <p:strVal val="visible"/>
                                      </p:to>
                                    </p:set>
                                    <p:animEffect transition="in" filter="fade">
                                      <p:cBhvr>
                                        <p:cTn id="16" dur="500"/>
                                        <p:tgtEl>
                                          <p:spTgt spid="6152"/>
                                        </p:tgtEl>
                                      </p:cBhvr>
                                    </p:animEffect>
                                  </p:childTnLst>
                                </p:cTn>
                              </p:par>
                              <p:par>
                                <p:cTn id="17" presetID="10" presetClass="entr" presetSubtype="0" fill="hold" nodeType="withEffect">
                                  <p:stCondLst>
                                    <p:cond delay="1000"/>
                                  </p:stCondLst>
                                  <p:childTnLst>
                                    <p:set>
                                      <p:cBhvr>
                                        <p:cTn id="18" dur="1" fill="hold">
                                          <p:stCondLst>
                                            <p:cond delay="0"/>
                                          </p:stCondLst>
                                        </p:cTn>
                                        <p:tgtEl>
                                          <p:spTgt spid="6156"/>
                                        </p:tgtEl>
                                        <p:attrNameLst>
                                          <p:attrName>style.visibility</p:attrName>
                                        </p:attrNameLst>
                                      </p:cBhvr>
                                      <p:to>
                                        <p:strVal val="visible"/>
                                      </p:to>
                                    </p:set>
                                    <p:animEffect transition="in" filter="fade">
                                      <p:cBhvr>
                                        <p:cTn id="19" dur="500"/>
                                        <p:tgtEl>
                                          <p:spTgt spid="615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par>
                                <p:cTn id="33" presetID="10"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9"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202974C0-21B4-6658-D2C6-9258DBEF9A1D}"/>
              </a:ext>
            </a:extLst>
          </p:cNvPr>
          <p:cNvSpPr/>
          <p:nvPr/>
        </p:nvSpPr>
        <p:spPr>
          <a:xfrm>
            <a:off x="339639" y="1255931"/>
            <a:ext cx="3099957" cy="3107234"/>
          </a:xfrm>
          <a:prstGeom prst="round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5" name="Graphic 14" descr="Acorn with solid fill">
            <a:extLst>
              <a:ext uri="{FF2B5EF4-FFF2-40B4-BE49-F238E27FC236}">
                <a16:creationId xmlns:a16="http://schemas.microsoft.com/office/drawing/2014/main" id="{1C9D26A6-0506-ED39-3BC6-DDDAA08631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9342" y="2007197"/>
            <a:ext cx="1604700" cy="1604700"/>
          </a:xfrm>
          <a:prstGeom prst="rect">
            <a:avLst/>
          </a:prstGeom>
        </p:spPr>
      </p:pic>
      <p:sp>
        <p:nvSpPr>
          <p:cNvPr id="20" name="Rectangle: Rounded Corners 19">
            <a:extLst>
              <a:ext uri="{FF2B5EF4-FFF2-40B4-BE49-F238E27FC236}">
                <a16:creationId xmlns:a16="http://schemas.microsoft.com/office/drawing/2014/main" id="{9198CB34-E3B0-D9C1-E440-E24460C3BA38}"/>
              </a:ext>
            </a:extLst>
          </p:cNvPr>
          <p:cNvSpPr/>
          <p:nvPr/>
        </p:nvSpPr>
        <p:spPr>
          <a:xfrm>
            <a:off x="2203745" y="629786"/>
            <a:ext cx="3099957" cy="49050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tangle: Rounded Corners 9">
            <a:extLst>
              <a:ext uri="{FF2B5EF4-FFF2-40B4-BE49-F238E27FC236}">
                <a16:creationId xmlns:a16="http://schemas.microsoft.com/office/drawing/2014/main" id="{556CB612-6771-5818-8BA4-404EDB08C2B5}"/>
              </a:ext>
            </a:extLst>
          </p:cNvPr>
          <p:cNvSpPr/>
          <p:nvPr/>
        </p:nvSpPr>
        <p:spPr>
          <a:xfrm>
            <a:off x="2289021" y="1255931"/>
            <a:ext cx="6767173" cy="638335"/>
          </a:xfrm>
          <a:prstGeom prst="round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err="1">
                <a:solidFill>
                  <a:schemeClr val="bg1"/>
                </a:solidFill>
                <a:latin typeface="Bahnschrift SemiBold" panose="020B0502040204020203" pitchFamily="34" charset="0"/>
              </a:rPr>
              <a:t>Afgeprinte</a:t>
            </a:r>
            <a:r>
              <a:rPr lang="en-US" sz="2000" dirty="0">
                <a:solidFill>
                  <a:schemeClr val="bg1"/>
                </a:solidFill>
                <a:latin typeface="Bahnschrift SemiBold" panose="020B0502040204020203" pitchFamily="34" charset="0"/>
              </a:rPr>
              <a:t> </a:t>
            </a:r>
            <a:r>
              <a:rPr lang="en-US" sz="2000" dirty="0" err="1">
                <a:solidFill>
                  <a:schemeClr val="bg1"/>
                </a:solidFill>
                <a:latin typeface="Bahnschrift SemiBold" panose="020B0502040204020203" pitchFamily="34" charset="0"/>
              </a:rPr>
              <a:t>vorm</a:t>
            </a:r>
            <a:r>
              <a:rPr lang="en-US" sz="2000" dirty="0">
                <a:solidFill>
                  <a:schemeClr val="bg1"/>
                </a:solidFill>
                <a:latin typeface="Bahnschrift SemiBold" panose="020B0502040204020203" pitchFamily="34" charset="0"/>
              </a:rPr>
              <a:t> op de </a:t>
            </a:r>
            <a:r>
              <a:rPr lang="en-US" sz="2000" dirty="0" err="1">
                <a:solidFill>
                  <a:schemeClr val="bg1"/>
                </a:solidFill>
                <a:latin typeface="Bahnschrift SemiBold" panose="020B0502040204020203" pitchFamily="34" charset="0"/>
              </a:rPr>
              <a:t>werkvloer</a:t>
            </a:r>
            <a:endParaRPr lang="nl-BE" sz="2000" dirty="0">
              <a:solidFill>
                <a:schemeClr val="bg1"/>
              </a:solidFill>
              <a:latin typeface="Bahnschrift SemiBold" panose="020B0502040204020203" pitchFamily="34" charset="0"/>
            </a:endParaRPr>
          </a:p>
        </p:txBody>
      </p:sp>
      <p:sp>
        <p:nvSpPr>
          <p:cNvPr id="11" name="Rectangle: Rounded Corners 10">
            <a:extLst>
              <a:ext uri="{FF2B5EF4-FFF2-40B4-BE49-F238E27FC236}">
                <a16:creationId xmlns:a16="http://schemas.microsoft.com/office/drawing/2014/main" id="{C2B9C067-D3D0-72FE-509F-BAA677C89FD0}"/>
              </a:ext>
            </a:extLst>
          </p:cNvPr>
          <p:cNvSpPr/>
          <p:nvPr/>
        </p:nvSpPr>
        <p:spPr>
          <a:xfrm>
            <a:off x="2310215" y="2078897"/>
            <a:ext cx="6767173" cy="638335"/>
          </a:xfrm>
          <a:prstGeom prst="round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err="1">
                <a:solidFill>
                  <a:schemeClr val="bg1"/>
                </a:solidFill>
                <a:latin typeface="Bahnschrift SemiBold" panose="020B0502040204020203" pitchFamily="34" charset="0"/>
              </a:rPr>
              <a:t>Tekst</a:t>
            </a:r>
            <a:r>
              <a:rPr lang="en-US" sz="2000" dirty="0">
                <a:solidFill>
                  <a:schemeClr val="bg1"/>
                </a:solidFill>
                <a:latin typeface="Bahnschrift SemiBold" panose="020B0502040204020203" pitchFamily="34" charset="0"/>
              </a:rPr>
              <a:t> &amp; </a:t>
            </a:r>
            <a:r>
              <a:rPr lang="en-US" sz="2000" dirty="0" err="1">
                <a:solidFill>
                  <a:schemeClr val="bg1"/>
                </a:solidFill>
                <a:latin typeface="Bahnschrift SemiBold" panose="020B0502040204020203" pitchFamily="34" charset="0"/>
              </a:rPr>
              <a:t>illustraties</a:t>
            </a:r>
            <a:endParaRPr lang="nl-BE" sz="2000" dirty="0">
              <a:solidFill>
                <a:schemeClr val="bg1"/>
              </a:solidFill>
              <a:latin typeface="Bahnschrift SemiBold" panose="020B0502040204020203" pitchFamily="34" charset="0"/>
            </a:endParaRPr>
          </a:p>
        </p:txBody>
      </p:sp>
      <p:sp>
        <p:nvSpPr>
          <p:cNvPr id="12" name="Rectangle: Rounded Corners 11">
            <a:extLst>
              <a:ext uri="{FF2B5EF4-FFF2-40B4-BE49-F238E27FC236}">
                <a16:creationId xmlns:a16="http://schemas.microsoft.com/office/drawing/2014/main" id="{D399FB64-0176-AFB6-3545-5F1B52DCB860}"/>
              </a:ext>
            </a:extLst>
          </p:cNvPr>
          <p:cNvSpPr/>
          <p:nvPr/>
        </p:nvSpPr>
        <p:spPr>
          <a:xfrm>
            <a:off x="2310214" y="2901863"/>
            <a:ext cx="6767173" cy="638335"/>
          </a:xfrm>
          <a:prstGeom prst="round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err="1">
                <a:solidFill>
                  <a:schemeClr val="bg1"/>
                </a:solidFill>
                <a:latin typeface="Bahnschrift SemiBold" panose="020B0502040204020203" pitchFamily="34" charset="0"/>
              </a:rPr>
              <a:t>Logistieke</a:t>
            </a:r>
            <a:r>
              <a:rPr lang="en-US" sz="2000" dirty="0">
                <a:solidFill>
                  <a:schemeClr val="bg1"/>
                </a:solidFill>
                <a:latin typeface="Bahnschrift SemiBold" panose="020B0502040204020203" pitchFamily="34" charset="0"/>
              </a:rPr>
              <a:t> </a:t>
            </a:r>
            <a:r>
              <a:rPr lang="en-US" sz="2000" dirty="0" err="1">
                <a:solidFill>
                  <a:schemeClr val="bg1"/>
                </a:solidFill>
                <a:latin typeface="Bahnschrift SemiBold" panose="020B0502040204020203" pitchFamily="34" charset="0"/>
              </a:rPr>
              <a:t>uitdaging</a:t>
            </a:r>
            <a:endParaRPr lang="nl-BE" sz="2000" dirty="0">
              <a:solidFill>
                <a:schemeClr val="bg1"/>
              </a:solidFill>
              <a:latin typeface="Bahnschrift SemiBold" panose="020B0502040204020203" pitchFamily="34" charset="0"/>
            </a:endParaRPr>
          </a:p>
        </p:txBody>
      </p:sp>
      <p:sp>
        <p:nvSpPr>
          <p:cNvPr id="13" name="Rectangle: Rounded Corners 12">
            <a:extLst>
              <a:ext uri="{FF2B5EF4-FFF2-40B4-BE49-F238E27FC236}">
                <a16:creationId xmlns:a16="http://schemas.microsoft.com/office/drawing/2014/main" id="{B6C8D594-058D-4DCA-FE33-DF7204635FAC}"/>
              </a:ext>
            </a:extLst>
          </p:cNvPr>
          <p:cNvSpPr/>
          <p:nvPr/>
        </p:nvSpPr>
        <p:spPr>
          <a:xfrm>
            <a:off x="2310214" y="3724829"/>
            <a:ext cx="6767173" cy="638335"/>
          </a:xfrm>
          <a:prstGeom prst="round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err="1">
                <a:solidFill>
                  <a:schemeClr val="bg1"/>
                </a:solidFill>
                <a:latin typeface="Bahnschrift SemiBold" panose="020B0502040204020203" pitchFamily="34" charset="0"/>
              </a:rPr>
              <a:t>Niet</a:t>
            </a:r>
            <a:r>
              <a:rPr lang="en-US" sz="2000" dirty="0">
                <a:solidFill>
                  <a:schemeClr val="bg1"/>
                </a:solidFill>
                <a:latin typeface="Bahnschrift SemiBold" panose="020B0502040204020203" pitchFamily="34" charset="0"/>
              </a:rPr>
              <a:t> </a:t>
            </a:r>
            <a:r>
              <a:rPr lang="en-US" sz="2000" dirty="0" err="1">
                <a:solidFill>
                  <a:schemeClr val="bg1"/>
                </a:solidFill>
                <a:latin typeface="Bahnschrift SemiBold" panose="020B0502040204020203" pitchFamily="34" charset="0"/>
              </a:rPr>
              <a:t>duurzaam</a:t>
            </a:r>
            <a:endParaRPr lang="nl-BE" sz="2000" dirty="0">
              <a:solidFill>
                <a:schemeClr val="bg1"/>
              </a:solidFill>
              <a:latin typeface="Bahnschrift SemiBold" panose="020B0502040204020203" pitchFamily="34" charset="0"/>
            </a:endParaRPr>
          </a:p>
        </p:txBody>
      </p:sp>
      <p:sp>
        <p:nvSpPr>
          <p:cNvPr id="4" name="Title 3">
            <a:extLst>
              <a:ext uri="{FF2B5EF4-FFF2-40B4-BE49-F238E27FC236}">
                <a16:creationId xmlns:a16="http://schemas.microsoft.com/office/drawing/2014/main" id="{21AB7827-D0DF-4B85-847A-CC7B1EEEBF3D}"/>
              </a:ext>
            </a:extLst>
          </p:cNvPr>
          <p:cNvSpPr>
            <a:spLocks noGrp="1"/>
          </p:cNvSpPr>
          <p:nvPr>
            <p:ph type="title"/>
          </p:nvPr>
        </p:nvSpPr>
        <p:spPr>
          <a:solidFill>
            <a:srgbClr val="007787"/>
          </a:solidFill>
        </p:spPr>
        <p:txBody>
          <a:bodyPr/>
          <a:lstStyle/>
          <a:p>
            <a:r>
              <a:rPr lang="en-US" dirty="0" err="1"/>
              <a:t>Papieren</a:t>
            </a:r>
            <a:r>
              <a:rPr lang="en-US" dirty="0"/>
              <a:t> </a:t>
            </a:r>
            <a:r>
              <a:rPr lang="en-US" dirty="0" err="1"/>
              <a:t>werkinstructies</a:t>
            </a:r>
            <a:r>
              <a:rPr lang="en-US" dirty="0"/>
              <a:t> &gt; In </a:t>
            </a:r>
            <a:r>
              <a:rPr lang="en-US" dirty="0" err="1"/>
              <a:t>een</a:t>
            </a:r>
            <a:r>
              <a:rPr lang="en-US" dirty="0"/>
              <a:t> </a:t>
            </a:r>
            <a:r>
              <a:rPr lang="en-US" dirty="0" err="1"/>
              <a:t>notendop</a:t>
            </a:r>
            <a:endParaRPr lang="en-BE" dirty="0"/>
          </a:p>
        </p:txBody>
      </p:sp>
      <p:sp>
        <p:nvSpPr>
          <p:cNvPr id="21" name="Rectangle: Rounded Corners 20">
            <a:extLst>
              <a:ext uri="{FF2B5EF4-FFF2-40B4-BE49-F238E27FC236}">
                <a16:creationId xmlns:a16="http://schemas.microsoft.com/office/drawing/2014/main" id="{7727BC20-AF9A-9FCA-7D5A-5BE465036400}"/>
              </a:ext>
            </a:extLst>
          </p:cNvPr>
          <p:cNvSpPr/>
          <p:nvPr/>
        </p:nvSpPr>
        <p:spPr>
          <a:xfrm>
            <a:off x="2289021" y="1255931"/>
            <a:ext cx="6767173" cy="638335"/>
          </a:xfrm>
          <a:prstGeom prst="round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000">
              <a:solidFill>
                <a:schemeClr val="bg1"/>
              </a:solidFill>
              <a:latin typeface="Bahnschrift SemiBold" panose="020B0502040204020203" pitchFamily="34" charset="0"/>
            </a:endParaRPr>
          </a:p>
        </p:txBody>
      </p:sp>
      <p:sp>
        <p:nvSpPr>
          <p:cNvPr id="22" name="Rectangle: Rounded Corners 21">
            <a:extLst>
              <a:ext uri="{FF2B5EF4-FFF2-40B4-BE49-F238E27FC236}">
                <a16:creationId xmlns:a16="http://schemas.microsoft.com/office/drawing/2014/main" id="{48AE30F2-238E-6B08-AACD-62D94E27E45D}"/>
              </a:ext>
            </a:extLst>
          </p:cNvPr>
          <p:cNvSpPr/>
          <p:nvPr/>
        </p:nvSpPr>
        <p:spPr>
          <a:xfrm>
            <a:off x="2310213" y="2078896"/>
            <a:ext cx="6767173" cy="638335"/>
          </a:xfrm>
          <a:prstGeom prst="round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000">
              <a:solidFill>
                <a:schemeClr val="bg1"/>
              </a:solidFill>
              <a:latin typeface="Bahnschrift SemiBold" panose="020B0502040204020203" pitchFamily="34" charset="0"/>
            </a:endParaRPr>
          </a:p>
        </p:txBody>
      </p:sp>
      <p:sp>
        <p:nvSpPr>
          <p:cNvPr id="23" name="Rectangle: Rounded Corners 22">
            <a:extLst>
              <a:ext uri="{FF2B5EF4-FFF2-40B4-BE49-F238E27FC236}">
                <a16:creationId xmlns:a16="http://schemas.microsoft.com/office/drawing/2014/main" id="{FC037507-C638-2D08-6CFB-7FB476B1E2C8}"/>
              </a:ext>
            </a:extLst>
          </p:cNvPr>
          <p:cNvSpPr/>
          <p:nvPr/>
        </p:nvSpPr>
        <p:spPr>
          <a:xfrm>
            <a:off x="2310213" y="2888824"/>
            <a:ext cx="6767173" cy="638335"/>
          </a:xfrm>
          <a:prstGeom prst="round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000">
              <a:solidFill>
                <a:schemeClr val="bg1"/>
              </a:solidFill>
              <a:latin typeface="Bahnschrift SemiBold" panose="020B0502040204020203" pitchFamily="34" charset="0"/>
            </a:endParaRPr>
          </a:p>
        </p:txBody>
      </p:sp>
      <p:sp>
        <p:nvSpPr>
          <p:cNvPr id="24" name="Rectangle: Rounded Corners 23">
            <a:extLst>
              <a:ext uri="{FF2B5EF4-FFF2-40B4-BE49-F238E27FC236}">
                <a16:creationId xmlns:a16="http://schemas.microsoft.com/office/drawing/2014/main" id="{6F407C7A-D812-DE78-70B7-CA8979B4FF18}"/>
              </a:ext>
            </a:extLst>
          </p:cNvPr>
          <p:cNvSpPr/>
          <p:nvPr/>
        </p:nvSpPr>
        <p:spPr>
          <a:xfrm>
            <a:off x="2310213" y="3711792"/>
            <a:ext cx="6767173" cy="638335"/>
          </a:xfrm>
          <a:prstGeom prst="round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000">
              <a:solidFill>
                <a:schemeClr val="bg1"/>
              </a:solidFill>
              <a:latin typeface="Bahnschrift SemiBold" panose="020B0502040204020203" pitchFamily="34" charset="0"/>
            </a:endParaRPr>
          </a:p>
        </p:txBody>
      </p:sp>
      <p:grpSp>
        <p:nvGrpSpPr>
          <p:cNvPr id="6" name="Group 5">
            <a:extLst>
              <a:ext uri="{FF2B5EF4-FFF2-40B4-BE49-F238E27FC236}">
                <a16:creationId xmlns:a16="http://schemas.microsoft.com/office/drawing/2014/main" id="{3E06091A-9CA4-0D3A-D949-F1FEEDD6DBCD}"/>
              </a:ext>
            </a:extLst>
          </p:cNvPr>
          <p:cNvGrpSpPr/>
          <p:nvPr/>
        </p:nvGrpSpPr>
        <p:grpSpPr>
          <a:xfrm>
            <a:off x="3877725" y="4572638"/>
            <a:ext cx="3557204" cy="2196657"/>
            <a:chOff x="9055383" y="4610484"/>
            <a:chExt cx="2954640" cy="1846650"/>
          </a:xfrm>
        </p:grpSpPr>
        <p:pic>
          <p:nvPicPr>
            <p:cNvPr id="2050" name="Picture 2">
              <a:extLst>
                <a:ext uri="{FF2B5EF4-FFF2-40B4-BE49-F238E27FC236}">
                  <a16:creationId xmlns:a16="http://schemas.microsoft.com/office/drawing/2014/main" id="{7B063A62-9296-58F2-1AF2-F4E90BA0A5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55383" y="4610484"/>
              <a:ext cx="2954640" cy="18466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9180B8E-692D-E780-B905-2830473A52CC}"/>
                </a:ext>
              </a:extLst>
            </p:cNvPr>
            <p:cNvSpPr/>
            <p:nvPr/>
          </p:nvSpPr>
          <p:spPr>
            <a:xfrm>
              <a:off x="9547441" y="5777733"/>
              <a:ext cx="586315" cy="141816"/>
            </a:xfrm>
            <a:prstGeom prst="rect">
              <a:avLst/>
            </a:prstGeom>
            <a:solidFill>
              <a:srgbClr val="39D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t>38,1 cm</a:t>
              </a:r>
              <a:endParaRPr lang="nl-BE" sz="900" b="1" dirty="0"/>
            </a:p>
          </p:txBody>
        </p:sp>
      </p:grpSp>
      <p:pic>
        <p:nvPicPr>
          <p:cNvPr id="2052" name="Picture 4" descr="How to Remove Stains From Paper | Hunker">
            <a:extLst>
              <a:ext uri="{FF2B5EF4-FFF2-40B4-BE49-F238E27FC236}">
                <a16:creationId xmlns:a16="http://schemas.microsoft.com/office/drawing/2014/main" id="{5BA04669-837E-C5C3-9D7C-F907C53D35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342" y="4573872"/>
            <a:ext cx="3300143" cy="219665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op 7 Common Printer Problems - Inkjet Wholesale Blog">
            <a:extLst>
              <a:ext uri="{FF2B5EF4-FFF2-40B4-BE49-F238E27FC236}">
                <a16:creationId xmlns:a16="http://schemas.microsoft.com/office/drawing/2014/main" id="{4D0FE6A7-0D9C-ECE7-6B6F-03F6D24AF7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3169" y="4572638"/>
            <a:ext cx="3301596" cy="2196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21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24"/>
                                        </p:tgtEl>
                                      </p:cBhvr>
                                    </p:animEffect>
                                    <p:set>
                                      <p:cBhvr>
                                        <p:cTn id="22"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1747A6-870C-FCDE-6B29-790D46E1FA1D}"/>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2500" kern="1200" dirty="0">
                <a:solidFill>
                  <a:srgbClr val="FFFFFF"/>
                </a:solidFill>
                <a:latin typeface="+mj-lt"/>
                <a:ea typeface="+mj-ea"/>
                <a:cs typeface="+mj-cs"/>
              </a:rPr>
              <a:t>DIGITALE WERKINSTRUCTIES</a:t>
            </a:r>
          </a:p>
        </p:txBody>
      </p:sp>
      <p:pic>
        <p:nvPicPr>
          <p:cNvPr id="5" name="Content Placeholder 4">
            <a:extLst>
              <a:ext uri="{FF2B5EF4-FFF2-40B4-BE49-F238E27FC236}">
                <a16:creationId xmlns:a16="http://schemas.microsoft.com/office/drawing/2014/main" id="{E7ECA9E0-415F-DAF0-3FCC-026078ADE45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5383296" y="643466"/>
            <a:ext cx="5568739" cy="5568739"/>
          </a:xfrm>
          <a:prstGeom prst="rect">
            <a:avLst/>
          </a:prstGeom>
        </p:spPr>
      </p:pic>
    </p:spTree>
    <p:extLst>
      <p:ext uri="{BB962C8B-B14F-4D97-AF65-F5344CB8AC3E}">
        <p14:creationId xmlns:p14="http://schemas.microsoft.com/office/powerpoint/2010/main" val="3922085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AB7827-D0DF-4B85-847A-CC7B1EEEBF3D}"/>
              </a:ext>
            </a:extLst>
          </p:cNvPr>
          <p:cNvSpPr>
            <a:spLocks noGrp="1"/>
          </p:cNvSpPr>
          <p:nvPr>
            <p:ph type="title"/>
          </p:nvPr>
        </p:nvSpPr>
        <p:spPr>
          <a:solidFill>
            <a:srgbClr val="007787"/>
          </a:solidFill>
        </p:spPr>
        <p:txBody>
          <a:bodyPr/>
          <a:lstStyle/>
          <a:p>
            <a:r>
              <a:rPr lang="en-US" err="1"/>
              <a:t>Digitale</a:t>
            </a:r>
            <a:r>
              <a:rPr lang="en-US"/>
              <a:t> </a:t>
            </a:r>
            <a:r>
              <a:rPr lang="en-US" err="1"/>
              <a:t>werkinstructies</a:t>
            </a:r>
            <a:r>
              <a:rPr lang="en-US"/>
              <a:t> &gt; Wat?</a:t>
            </a:r>
            <a:endParaRPr lang="en-BE"/>
          </a:p>
        </p:txBody>
      </p:sp>
      <p:sp>
        <p:nvSpPr>
          <p:cNvPr id="2" name="TextBox 1">
            <a:extLst>
              <a:ext uri="{FF2B5EF4-FFF2-40B4-BE49-F238E27FC236}">
                <a16:creationId xmlns:a16="http://schemas.microsoft.com/office/drawing/2014/main" id="{95639237-A5E6-7C14-5C35-3562D3904A8E}"/>
              </a:ext>
            </a:extLst>
          </p:cNvPr>
          <p:cNvSpPr txBox="1"/>
          <p:nvPr/>
        </p:nvSpPr>
        <p:spPr>
          <a:xfrm>
            <a:off x="4439336" y="3170683"/>
            <a:ext cx="1812914" cy="369332"/>
          </a:xfrm>
          <a:prstGeom prst="rect">
            <a:avLst/>
          </a:prstGeom>
          <a:noFill/>
        </p:spPr>
        <p:txBody>
          <a:bodyPr wrap="square" rtlCol="0">
            <a:spAutoFit/>
          </a:bodyPr>
          <a:lstStyle/>
          <a:p>
            <a:pPr algn="ctr"/>
            <a:r>
              <a:rPr lang="en-US" b="1">
                <a:solidFill>
                  <a:srgbClr val="007787"/>
                </a:solidFill>
                <a:latin typeface="Bahnschrift SemiBold" panose="020B0502040204020203" pitchFamily="34" charset="0"/>
              </a:rPr>
              <a:t>INSTRUCTIES</a:t>
            </a:r>
            <a:endParaRPr lang="nl-BE" b="1">
              <a:solidFill>
                <a:srgbClr val="007787"/>
              </a:solidFill>
              <a:latin typeface="Bahnschrift SemiBold" panose="020B0502040204020203" pitchFamily="34" charset="0"/>
            </a:endParaRPr>
          </a:p>
        </p:txBody>
      </p:sp>
      <p:sp>
        <p:nvSpPr>
          <p:cNvPr id="10" name="Arrow: Right 9">
            <a:extLst>
              <a:ext uri="{FF2B5EF4-FFF2-40B4-BE49-F238E27FC236}">
                <a16:creationId xmlns:a16="http://schemas.microsoft.com/office/drawing/2014/main" id="{FC8C023A-BA04-FA74-B6AC-B48641FFF669}"/>
              </a:ext>
            </a:extLst>
          </p:cNvPr>
          <p:cNvSpPr/>
          <p:nvPr/>
        </p:nvSpPr>
        <p:spPr>
          <a:xfrm rot="10800000" flipH="1">
            <a:off x="4490356" y="3581717"/>
            <a:ext cx="1812915" cy="362741"/>
          </a:xfrm>
          <a:prstGeom prst="rightArrow">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Rectangle: Rounded Corners 11">
            <a:extLst>
              <a:ext uri="{FF2B5EF4-FFF2-40B4-BE49-F238E27FC236}">
                <a16:creationId xmlns:a16="http://schemas.microsoft.com/office/drawing/2014/main" id="{DA8A3636-3F2E-C2A8-C606-524D8C765006}"/>
              </a:ext>
            </a:extLst>
          </p:cNvPr>
          <p:cNvSpPr/>
          <p:nvPr/>
        </p:nvSpPr>
        <p:spPr>
          <a:xfrm>
            <a:off x="598442" y="1543998"/>
            <a:ext cx="3565418" cy="4075437"/>
          </a:xfrm>
          <a:prstGeom prst="roundRect">
            <a:avLst>
              <a:gd name="adj" fmla="val 496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rgbClr val="007787"/>
                </a:solidFill>
                <a:latin typeface="Bahnschrift SemiBold" panose="020B0502040204020203" pitchFamily="34" charset="0"/>
              </a:rPr>
              <a:t>DIGITALE INTERFACES</a:t>
            </a:r>
            <a:endParaRPr lang="en-BE" dirty="0">
              <a:solidFill>
                <a:srgbClr val="007787"/>
              </a:solidFill>
              <a:latin typeface="Bahnschrift SemiBold" panose="020B0502040204020203" pitchFamily="34" charset="0"/>
            </a:endParaRPr>
          </a:p>
        </p:txBody>
      </p:sp>
      <p:sp>
        <p:nvSpPr>
          <p:cNvPr id="18" name="Rectangle: Rounded Corners 17">
            <a:extLst>
              <a:ext uri="{FF2B5EF4-FFF2-40B4-BE49-F238E27FC236}">
                <a16:creationId xmlns:a16="http://schemas.microsoft.com/office/drawing/2014/main" id="{AA00FD39-4961-A868-5D2B-63AB68F19796}"/>
              </a:ext>
            </a:extLst>
          </p:cNvPr>
          <p:cNvSpPr/>
          <p:nvPr/>
        </p:nvSpPr>
        <p:spPr>
          <a:xfrm>
            <a:off x="6803203" y="1543998"/>
            <a:ext cx="3880587" cy="4075437"/>
          </a:xfrm>
          <a:prstGeom prst="roundRect">
            <a:avLst>
              <a:gd name="adj" fmla="val 496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solidFill>
                  <a:srgbClr val="007787"/>
                </a:solidFill>
                <a:latin typeface="Bahnschrift SemiBold" panose="020B0502040204020203" pitchFamily="34" charset="0"/>
              </a:rPr>
              <a:t>OPERATOR</a:t>
            </a:r>
            <a:endParaRPr lang="en-BE">
              <a:solidFill>
                <a:srgbClr val="007787"/>
              </a:solidFill>
              <a:latin typeface="Bahnschrift SemiBold" panose="020B0502040204020203" pitchFamily="34" charset="0"/>
            </a:endParaRPr>
          </a:p>
        </p:txBody>
      </p:sp>
      <p:pic>
        <p:nvPicPr>
          <p:cNvPr id="11" name="Picture 10" descr="Diagram&#10;&#10;Description automatically generated">
            <a:extLst>
              <a:ext uri="{FF2B5EF4-FFF2-40B4-BE49-F238E27FC236}">
                <a16:creationId xmlns:a16="http://schemas.microsoft.com/office/drawing/2014/main" id="{542AEBCF-9DE6-13C9-05C2-F80F8906DB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7175" y="2034446"/>
            <a:ext cx="3378463" cy="3378463"/>
          </a:xfrm>
          <a:prstGeom prst="rect">
            <a:avLst/>
          </a:prstGeom>
        </p:spPr>
      </p:pic>
      <p:sp>
        <p:nvSpPr>
          <p:cNvPr id="20" name="Tekstvak 2">
            <a:extLst>
              <a:ext uri="{FF2B5EF4-FFF2-40B4-BE49-F238E27FC236}">
                <a16:creationId xmlns:a16="http://schemas.microsoft.com/office/drawing/2014/main" id="{5844CA58-F6E6-3495-ACFD-8984927C8E38}"/>
              </a:ext>
            </a:extLst>
          </p:cNvPr>
          <p:cNvSpPr txBox="1"/>
          <p:nvPr/>
        </p:nvSpPr>
        <p:spPr>
          <a:xfrm>
            <a:off x="1826362" y="3566381"/>
            <a:ext cx="1333474" cy="369332"/>
          </a:xfrm>
          <a:prstGeom prst="rect">
            <a:avLst/>
          </a:prstGeom>
          <a:noFill/>
        </p:spPr>
        <p:txBody>
          <a:bodyPr wrap="square" rtlCol="0">
            <a:spAutoFit/>
          </a:bodyPr>
          <a:lstStyle/>
          <a:p>
            <a:r>
              <a:rPr lang="nl-BE">
                <a:solidFill>
                  <a:srgbClr val="007787"/>
                </a:solidFill>
                <a:latin typeface="Bahnschrift SemiBold" panose="020B0502040204020203" pitchFamily="34" charset="0"/>
              </a:rPr>
              <a:t>PROJECTIE</a:t>
            </a:r>
          </a:p>
        </p:txBody>
      </p:sp>
      <p:grpSp>
        <p:nvGrpSpPr>
          <p:cNvPr id="21" name="Groep 1">
            <a:extLst>
              <a:ext uri="{FF2B5EF4-FFF2-40B4-BE49-F238E27FC236}">
                <a16:creationId xmlns:a16="http://schemas.microsoft.com/office/drawing/2014/main" id="{8EE017CF-9AED-9CF6-1D87-8B9414BDF24E}"/>
              </a:ext>
            </a:extLst>
          </p:cNvPr>
          <p:cNvGrpSpPr/>
          <p:nvPr/>
        </p:nvGrpSpPr>
        <p:grpSpPr>
          <a:xfrm>
            <a:off x="840413" y="2176287"/>
            <a:ext cx="960949" cy="960949"/>
            <a:chOff x="8699196" y="1178851"/>
            <a:chExt cx="1674213" cy="1674213"/>
          </a:xfrm>
        </p:grpSpPr>
        <p:sp>
          <p:nvSpPr>
            <p:cNvPr id="22" name="Ovaal 4">
              <a:extLst>
                <a:ext uri="{FF2B5EF4-FFF2-40B4-BE49-F238E27FC236}">
                  <a16:creationId xmlns:a16="http://schemas.microsoft.com/office/drawing/2014/main" id="{4E62EA65-A7A2-9227-DE50-3CA1145F1D98}"/>
                </a:ext>
              </a:extLst>
            </p:cNvPr>
            <p:cNvSpPr/>
            <p:nvPr/>
          </p:nvSpPr>
          <p:spPr>
            <a:xfrm>
              <a:off x="8699196" y="1178851"/>
              <a:ext cx="1674213" cy="1674213"/>
            </a:xfrm>
            <a:prstGeom prst="ellipse">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3" name="Graphic 22" descr="Beeldscherm met effen opvulling">
              <a:extLst>
                <a:ext uri="{FF2B5EF4-FFF2-40B4-BE49-F238E27FC236}">
                  <a16:creationId xmlns:a16="http://schemas.microsoft.com/office/drawing/2014/main" id="{DF89F56E-817F-1F08-77AB-97BC5C62F0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32293" y="1426897"/>
              <a:ext cx="1208018" cy="1208018"/>
            </a:xfrm>
            <a:prstGeom prst="rect">
              <a:avLst/>
            </a:prstGeom>
          </p:spPr>
        </p:pic>
      </p:grpSp>
      <p:grpSp>
        <p:nvGrpSpPr>
          <p:cNvPr id="24" name="Groep 6">
            <a:extLst>
              <a:ext uri="{FF2B5EF4-FFF2-40B4-BE49-F238E27FC236}">
                <a16:creationId xmlns:a16="http://schemas.microsoft.com/office/drawing/2014/main" id="{36B8DB2B-F069-02F0-84DE-D5F9333F4BB7}"/>
              </a:ext>
            </a:extLst>
          </p:cNvPr>
          <p:cNvGrpSpPr/>
          <p:nvPr/>
        </p:nvGrpSpPr>
        <p:grpSpPr>
          <a:xfrm>
            <a:off x="840869" y="3270573"/>
            <a:ext cx="960949" cy="960949"/>
            <a:chOff x="8699196" y="2978240"/>
            <a:chExt cx="1674213" cy="1674213"/>
          </a:xfrm>
        </p:grpSpPr>
        <p:sp>
          <p:nvSpPr>
            <p:cNvPr id="25" name="Ovaal 7">
              <a:extLst>
                <a:ext uri="{FF2B5EF4-FFF2-40B4-BE49-F238E27FC236}">
                  <a16:creationId xmlns:a16="http://schemas.microsoft.com/office/drawing/2014/main" id="{DBD883BA-89AA-A0E1-1AC4-B85154188F72}"/>
                </a:ext>
              </a:extLst>
            </p:cNvPr>
            <p:cNvSpPr/>
            <p:nvPr/>
          </p:nvSpPr>
          <p:spPr>
            <a:xfrm>
              <a:off x="8699196" y="2978240"/>
              <a:ext cx="1674213" cy="1674213"/>
            </a:xfrm>
            <a:prstGeom prst="ellipse">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6" name="Graphic 25" descr="Projector met effen opvulling">
              <a:extLst>
                <a:ext uri="{FF2B5EF4-FFF2-40B4-BE49-F238E27FC236}">
                  <a16:creationId xmlns:a16="http://schemas.microsoft.com/office/drawing/2014/main" id="{61C06131-68EE-B990-0392-41C925F2832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930711" y="3210546"/>
              <a:ext cx="1209600" cy="1209600"/>
            </a:xfrm>
            <a:prstGeom prst="rect">
              <a:avLst/>
            </a:prstGeom>
          </p:spPr>
        </p:pic>
      </p:grpSp>
      <p:grpSp>
        <p:nvGrpSpPr>
          <p:cNvPr id="27" name="Groep 9">
            <a:extLst>
              <a:ext uri="{FF2B5EF4-FFF2-40B4-BE49-F238E27FC236}">
                <a16:creationId xmlns:a16="http://schemas.microsoft.com/office/drawing/2014/main" id="{DFAE8B40-A54E-D8DC-2BF3-ADCE658D808A}"/>
              </a:ext>
            </a:extLst>
          </p:cNvPr>
          <p:cNvGrpSpPr/>
          <p:nvPr/>
        </p:nvGrpSpPr>
        <p:grpSpPr>
          <a:xfrm>
            <a:off x="840414" y="4374302"/>
            <a:ext cx="960949" cy="960949"/>
            <a:chOff x="8805657" y="4747733"/>
            <a:chExt cx="1674213" cy="1674213"/>
          </a:xfrm>
        </p:grpSpPr>
        <p:sp>
          <p:nvSpPr>
            <p:cNvPr id="28" name="Ovaal 10">
              <a:extLst>
                <a:ext uri="{FF2B5EF4-FFF2-40B4-BE49-F238E27FC236}">
                  <a16:creationId xmlns:a16="http://schemas.microsoft.com/office/drawing/2014/main" id="{EF6C2CE5-43A5-6DC7-AC5D-0C110535178D}"/>
                </a:ext>
              </a:extLst>
            </p:cNvPr>
            <p:cNvSpPr/>
            <p:nvPr/>
          </p:nvSpPr>
          <p:spPr>
            <a:xfrm>
              <a:off x="8805657" y="4747733"/>
              <a:ext cx="1674213" cy="1674213"/>
            </a:xfrm>
            <a:prstGeom prst="ellipse">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9" name="Graphic 28" descr="Virtual reality-headset met effen opvulling">
              <a:extLst>
                <a:ext uri="{FF2B5EF4-FFF2-40B4-BE49-F238E27FC236}">
                  <a16:creationId xmlns:a16="http://schemas.microsoft.com/office/drawing/2014/main" id="{7AD42D84-5229-C596-B6F2-F4B2EBE7A18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037963" y="4980039"/>
              <a:ext cx="1209600" cy="1209600"/>
            </a:xfrm>
            <a:prstGeom prst="rect">
              <a:avLst/>
            </a:prstGeom>
          </p:spPr>
        </p:pic>
      </p:grpSp>
      <p:sp>
        <p:nvSpPr>
          <p:cNvPr id="30" name="Tekstvak 12">
            <a:extLst>
              <a:ext uri="{FF2B5EF4-FFF2-40B4-BE49-F238E27FC236}">
                <a16:creationId xmlns:a16="http://schemas.microsoft.com/office/drawing/2014/main" id="{A9312E2F-BB2B-22F3-64EB-21D6CF881512}"/>
              </a:ext>
            </a:extLst>
          </p:cNvPr>
          <p:cNvSpPr txBox="1"/>
          <p:nvPr/>
        </p:nvSpPr>
        <p:spPr>
          <a:xfrm>
            <a:off x="1826362" y="2480675"/>
            <a:ext cx="2441094" cy="369332"/>
          </a:xfrm>
          <a:prstGeom prst="rect">
            <a:avLst/>
          </a:prstGeom>
          <a:noFill/>
        </p:spPr>
        <p:txBody>
          <a:bodyPr wrap="square" rtlCol="0">
            <a:spAutoFit/>
          </a:bodyPr>
          <a:lstStyle/>
          <a:p>
            <a:r>
              <a:rPr lang="nl-BE">
                <a:solidFill>
                  <a:srgbClr val="007787"/>
                </a:solidFill>
                <a:latin typeface="Bahnschrift SemiBold" panose="020B0502040204020203" pitchFamily="34" charset="0"/>
              </a:rPr>
              <a:t>BEELDSCHERMEN</a:t>
            </a:r>
          </a:p>
        </p:txBody>
      </p:sp>
      <p:sp>
        <p:nvSpPr>
          <p:cNvPr id="31" name="Tekstvak 13">
            <a:extLst>
              <a:ext uri="{FF2B5EF4-FFF2-40B4-BE49-F238E27FC236}">
                <a16:creationId xmlns:a16="http://schemas.microsoft.com/office/drawing/2014/main" id="{0D425C2D-C4BB-C96C-1A51-381E1E86EF18}"/>
              </a:ext>
            </a:extLst>
          </p:cNvPr>
          <p:cNvSpPr txBox="1"/>
          <p:nvPr/>
        </p:nvSpPr>
        <p:spPr>
          <a:xfrm>
            <a:off x="1826362" y="4531610"/>
            <a:ext cx="3515563" cy="646331"/>
          </a:xfrm>
          <a:prstGeom prst="rect">
            <a:avLst/>
          </a:prstGeom>
          <a:noFill/>
        </p:spPr>
        <p:txBody>
          <a:bodyPr wrap="square" rtlCol="0">
            <a:spAutoFit/>
          </a:bodyPr>
          <a:lstStyle/>
          <a:p>
            <a:r>
              <a:rPr lang="nl-BE">
                <a:solidFill>
                  <a:srgbClr val="007787"/>
                </a:solidFill>
                <a:latin typeface="Bahnschrift SemiBold" panose="020B0502040204020203" pitchFamily="34" charset="0"/>
              </a:rPr>
              <a:t>AR/VR </a:t>
            </a:r>
          </a:p>
          <a:p>
            <a:r>
              <a:rPr lang="nl-BE">
                <a:solidFill>
                  <a:srgbClr val="007787"/>
                </a:solidFill>
                <a:latin typeface="Bahnschrift SemiBold" panose="020B0502040204020203" pitchFamily="34" charset="0"/>
              </a:rPr>
              <a:t>TECHNOLOGIE</a:t>
            </a:r>
          </a:p>
        </p:txBody>
      </p:sp>
    </p:spTree>
    <p:extLst>
      <p:ext uri="{BB962C8B-B14F-4D97-AF65-F5344CB8AC3E}">
        <p14:creationId xmlns:p14="http://schemas.microsoft.com/office/powerpoint/2010/main" val="1632819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AB7827-D0DF-4B85-847A-CC7B1EEEBF3D}"/>
              </a:ext>
            </a:extLst>
          </p:cNvPr>
          <p:cNvSpPr>
            <a:spLocks noGrp="1"/>
          </p:cNvSpPr>
          <p:nvPr>
            <p:ph type="title"/>
          </p:nvPr>
        </p:nvSpPr>
        <p:spPr>
          <a:solidFill>
            <a:srgbClr val="007787"/>
          </a:solidFill>
        </p:spPr>
        <p:txBody>
          <a:bodyPr/>
          <a:lstStyle/>
          <a:p>
            <a:r>
              <a:rPr lang="en-US" dirty="0" err="1"/>
              <a:t>Digitale</a:t>
            </a:r>
            <a:r>
              <a:rPr lang="en-US" dirty="0"/>
              <a:t> </a:t>
            </a:r>
            <a:r>
              <a:rPr lang="en-US" dirty="0" err="1"/>
              <a:t>werkinstructies</a:t>
            </a:r>
            <a:r>
              <a:rPr lang="en-US" dirty="0"/>
              <a:t> &gt; </a:t>
            </a:r>
            <a:r>
              <a:rPr lang="en-US" dirty="0" err="1"/>
              <a:t>Een</a:t>
            </a:r>
            <a:r>
              <a:rPr lang="en-US" dirty="0"/>
              <a:t> </a:t>
            </a:r>
            <a:r>
              <a:rPr lang="en-US" dirty="0" err="1"/>
              <a:t>welgekende</a:t>
            </a:r>
            <a:r>
              <a:rPr lang="en-US" dirty="0"/>
              <a:t> </a:t>
            </a:r>
            <a:r>
              <a:rPr lang="en-US" dirty="0" err="1"/>
              <a:t>afkorting</a:t>
            </a:r>
            <a:endParaRPr lang="en-BE" dirty="0"/>
          </a:p>
        </p:txBody>
      </p:sp>
      <p:pic>
        <p:nvPicPr>
          <p:cNvPr id="5" name="Picture 4" descr="A picture containing graphical user interface&#10;&#10;Description automatically generated">
            <a:extLst>
              <a:ext uri="{FF2B5EF4-FFF2-40B4-BE49-F238E27FC236}">
                <a16:creationId xmlns:a16="http://schemas.microsoft.com/office/drawing/2014/main" id="{094AEC7A-7BE4-DD2E-3099-29E94B3768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8556" y="1157112"/>
            <a:ext cx="5873044" cy="5873044"/>
          </a:xfrm>
          <a:prstGeom prst="rect">
            <a:avLst/>
          </a:prstGeom>
        </p:spPr>
      </p:pic>
      <p:sp>
        <p:nvSpPr>
          <p:cNvPr id="6" name="Speech Bubble: Rectangle with Corners Rounded 5">
            <a:extLst>
              <a:ext uri="{FF2B5EF4-FFF2-40B4-BE49-F238E27FC236}">
                <a16:creationId xmlns:a16="http://schemas.microsoft.com/office/drawing/2014/main" id="{86F417BF-53A9-0EA3-7876-56AE6B801857}"/>
              </a:ext>
            </a:extLst>
          </p:cNvPr>
          <p:cNvSpPr/>
          <p:nvPr/>
        </p:nvSpPr>
        <p:spPr>
          <a:xfrm flipH="1">
            <a:off x="1868311" y="1106311"/>
            <a:ext cx="4092222" cy="2822222"/>
          </a:xfrm>
          <a:prstGeom prst="wedgeRoundRectCallout">
            <a:avLst>
              <a:gd name="adj1" fmla="val -77661"/>
              <a:gd name="adj2" fmla="val 4100"/>
              <a:gd name="adj3" fmla="val 16667"/>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7787"/>
                </a:solidFill>
                <a:latin typeface="Bahnschrift SemiBold" panose="020B0502040204020203" pitchFamily="34" charset="0"/>
              </a:rPr>
              <a:t>Zeg</a:t>
            </a:r>
            <a:r>
              <a:rPr lang="en-US" sz="3200" dirty="0">
                <a:solidFill>
                  <a:srgbClr val="007787"/>
                </a:solidFill>
                <a:latin typeface="Bahnschrift SemiBold" panose="020B0502040204020203" pitchFamily="34" charset="0"/>
              </a:rPr>
              <a:t> </a:t>
            </a:r>
            <a:r>
              <a:rPr lang="en-US" sz="3200" dirty="0" err="1">
                <a:solidFill>
                  <a:srgbClr val="007787"/>
                </a:solidFill>
                <a:latin typeface="Bahnschrift SemiBold" panose="020B0502040204020203" pitchFamily="34" charset="0"/>
              </a:rPr>
              <a:t>niet</a:t>
            </a:r>
            <a:r>
              <a:rPr lang="en-US" sz="3200" dirty="0">
                <a:solidFill>
                  <a:srgbClr val="007787"/>
                </a:solidFill>
                <a:latin typeface="Bahnschrift SemiBold" panose="020B0502040204020203" pitchFamily="34" charset="0"/>
              </a:rPr>
              <a:t>: ‘</a:t>
            </a:r>
            <a:r>
              <a:rPr lang="en-US" sz="3200" dirty="0" err="1">
                <a:solidFill>
                  <a:srgbClr val="007787"/>
                </a:solidFill>
                <a:latin typeface="Bahnschrift SemiBold" panose="020B0502040204020203" pitchFamily="34" charset="0"/>
              </a:rPr>
              <a:t>Digitale</a:t>
            </a:r>
            <a:r>
              <a:rPr lang="en-US" sz="3200" dirty="0">
                <a:solidFill>
                  <a:srgbClr val="007787"/>
                </a:solidFill>
                <a:latin typeface="Bahnschrift SemiBold" panose="020B0502040204020203" pitchFamily="34" charset="0"/>
              </a:rPr>
              <a:t> </a:t>
            </a:r>
            <a:r>
              <a:rPr lang="en-US" sz="3200" dirty="0" err="1">
                <a:solidFill>
                  <a:srgbClr val="007787"/>
                </a:solidFill>
                <a:latin typeface="Bahnschrift SemiBold" panose="020B0502040204020203" pitchFamily="34" charset="0"/>
              </a:rPr>
              <a:t>werkinstructies</a:t>
            </a:r>
            <a:r>
              <a:rPr lang="en-US" sz="3200" dirty="0">
                <a:solidFill>
                  <a:srgbClr val="007787"/>
                </a:solidFill>
                <a:latin typeface="Bahnschrift SemiBold" panose="020B0502040204020203" pitchFamily="34" charset="0"/>
              </a:rPr>
              <a:t>’!</a:t>
            </a:r>
          </a:p>
          <a:p>
            <a:pPr algn="ctr"/>
            <a:endParaRPr lang="en-US" sz="3200" dirty="0">
              <a:solidFill>
                <a:srgbClr val="007787"/>
              </a:solidFill>
              <a:latin typeface="Bahnschrift SemiBold" panose="020B0502040204020203" pitchFamily="34" charset="0"/>
            </a:endParaRPr>
          </a:p>
          <a:p>
            <a:pPr algn="ctr"/>
            <a:r>
              <a:rPr lang="en-US" sz="3200" dirty="0" err="1">
                <a:solidFill>
                  <a:srgbClr val="007787"/>
                </a:solidFill>
                <a:latin typeface="Bahnschrift SemiBold" panose="020B0502040204020203" pitchFamily="34" charset="0"/>
              </a:rPr>
              <a:t>Zeg</a:t>
            </a:r>
            <a:r>
              <a:rPr lang="en-US" sz="3200" dirty="0">
                <a:solidFill>
                  <a:srgbClr val="007787"/>
                </a:solidFill>
                <a:latin typeface="Bahnschrift SemiBold" panose="020B0502040204020203" pitchFamily="34" charset="0"/>
              </a:rPr>
              <a:t> </a:t>
            </a:r>
            <a:r>
              <a:rPr lang="en-US" sz="3200" dirty="0" err="1">
                <a:solidFill>
                  <a:srgbClr val="007787"/>
                </a:solidFill>
                <a:latin typeface="Bahnschrift SemiBold" panose="020B0502040204020203" pitchFamily="34" charset="0"/>
              </a:rPr>
              <a:t>wel</a:t>
            </a:r>
            <a:r>
              <a:rPr lang="en-US" sz="3200" dirty="0">
                <a:solidFill>
                  <a:srgbClr val="007787"/>
                </a:solidFill>
                <a:latin typeface="Bahnschrift SemiBold" panose="020B0502040204020203" pitchFamily="34" charset="0"/>
              </a:rPr>
              <a:t>: ‘DWI’!</a:t>
            </a:r>
            <a:endParaRPr lang="nl-BE" sz="3200" dirty="0">
              <a:solidFill>
                <a:srgbClr val="007787"/>
              </a:solidFill>
              <a:latin typeface="Bahnschrift SemiBold" panose="020B0502040204020203" pitchFamily="34" charset="0"/>
            </a:endParaRPr>
          </a:p>
        </p:txBody>
      </p:sp>
    </p:spTree>
    <p:extLst>
      <p:ext uri="{BB962C8B-B14F-4D97-AF65-F5344CB8AC3E}">
        <p14:creationId xmlns:p14="http://schemas.microsoft.com/office/powerpoint/2010/main" val="72149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AB7827-D0DF-4B85-847A-CC7B1EEEBF3D}"/>
              </a:ext>
            </a:extLst>
          </p:cNvPr>
          <p:cNvSpPr>
            <a:spLocks noGrp="1"/>
          </p:cNvSpPr>
          <p:nvPr>
            <p:ph type="title"/>
          </p:nvPr>
        </p:nvSpPr>
        <p:spPr>
          <a:xfrm>
            <a:off x="327024" y="318297"/>
            <a:ext cx="11537951" cy="362741"/>
          </a:xfrm>
          <a:solidFill>
            <a:srgbClr val="007787"/>
          </a:solidFill>
        </p:spPr>
        <p:txBody>
          <a:bodyPr/>
          <a:lstStyle/>
          <a:p>
            <a:r>
              <a:rPr lang="en-US" err="1"/>
              <a:t>Digitale</a:t>
            </a:r>
            <a:r>
              <a:rPr lang="en-US"/>
              <a:t> </a:t>
            </a:r>
            <a:r>
              <a:rPr lang="en-US" err="1"/>
              <a:t>werkinstructies</a:t>
            </a:r>
            <a:r>
              <a:rPr lang="en-US"/>
              <a:t> &gt; Interfaces </a:t>
            </a:r>
            <a:r>
              <a:rPr lang="en-US" err="1"/>
              <a:t>eigenschappen</a:t>
            </a:r>
            <a:endParaRPr lang="en-BE"/>
          </a:p>
        </p:txBody>
      </p:sp>
      <p:sp>
        <p:nvSpPr>
          <p:cNvPr id="3" name="Rectangle 2">
            <a:extLst>
              <a:ext uri="{FF2B5EF4-FFF2-40B4-BE49-F238E27FC236}">
                <a16:creationId xmlns:a16="http://schemas.microsoft.com/office/drawing/2014/main" id="{15ED7856-14D3-7ECA-B27C-439F21114242}"/>
              </a:ext>
            </a:extLst>
          </p:cNvPr>
          <p:cNvSpPr/>
          <p:nvPr/>
        </p:nvSpPr>
        <p:spPr>
          <a:xfrm>
            <a:off x="327025" y="903642"/>
            <a:ext cx="5935792" cy="707756"/>
          </a:xfrm>
          <a:prstGeom prst="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Bahnschrift SemiBold" panose="020B0502040204020203" pitchFamily="34" charset="0"/>
              </a:rPr>
              <a:t>EIGENSCHAPPEN DIGITALE INTERFACE</a:t>
            </a:r>
            <a:endParaRPr lang="nl-BE" b="1" dirty="0">
              <a:latin typeface="Bahnschrift SemiBold" panose="020B0502040204020203" pitchFamily="34" charset="0"/>
            </a:endParaRPr>
          </a:p>
        </p:txBody>
      </p:sp>
      <p:sp>
        <p:nvSpPr>
          <p:cNvPr id="5" name="Rectangle 4">
            <a:extLst>
              <a:ext uri="{FF2B5EF4-FFF2-40B4-BE49-F238E27FC236}">
                <a16:creationId xmlns:a16="http://schemas.microsoft.com/office/drawing/2014/main" id="{82F9AAB2-062E-0EC5-A6BD-0B068C113214}"/>
              </a:ext>
            </a:extLst>
          </p:cNvPr>
          <p:cNvSpPr/>
          <p:nvPr/>
        </p:nvSpPr>
        <p:spPr>
          <a:xfrm>
            <a:off x="327026" y="1713218"/>
            <a:ext cx="151440" cy="2326908"/>
          </a:xfrm>
          <a:prstGeom prst="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dirty="0"/>
          </a:p>
        </p:txBody>
      </p:sp>
      <p:sp>
        <p:nvSpPr>
          <p:cNvPr id="6" name="Rectangle 5">
            <a:extLst>
              <a:ext uri="{FF2B5EF4-FFF2-40B4-BE49-F238E27FC236}">
                <a16:creationId xmlns:a16="http://schemas.microsoft.com/office/drawing/2014/main" id="{F4D3911F-20C8-9810-BF5F-D69E46A9410C}"/>
              </a:ext>
            </a:extLst>
          </p:cNvPr>
          <p:cNvSpPr/>
          <p:nvPr/>
        </p:nvSpPr>
        <p:spPr>
          <a:xfrm>
            <a:off x="593079" y="1713218"/>
            <a:ext cx="5669738"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7787"/>
                </a:solidFill>
              </a:rPr>
              <a:t>Bediening</a:t>
            </a:r>
            <a:r>
              <a:rPr lang="en-US" dirty="0">
                <a:solidFill>
                  <a:srgbClr val="007787"/>
                </a:solidFill>
              </a:rPr>
              <a:t> (via </a:t>
            </a:r>
            <a:r>
              <a:rPr lang="en-US" dirty="0" err="1">
                <a:solidFill>
                  <a:srgbClr val="007787"/>
                </a:solidFill>
              </a:rPr>
              <a:t>aanraking</a:t>
            </a:r>
            <a:r>
              <a:rPr lang="en-US" dirty="0">
                <a:solidFill>
                  <a:srgbClr val="007787"/>
                </a:solidFill>
              </a:rPr>
              <a:t>, </a:t>
            </a:r>
            <a:r>
              <a:rPr lang="en-US" dirty="0" err="1">
                <a:solidFill>
                  <a:srgbClr val="007787"/>
                </a:solidFill>
              </a:rPr>
              <a:t>stemgestuurd</a:t>
            </a:r>
            <a:r>
              <a:rPr lang="en-US" dirty="0">
                <a:solidFill>
                  <a:srgbClr val="007787"/>
                </a:solidFill>
              </a:rPr>
              <a:t>, </a:t>
            </a:r>
            <a:r>
              <a:rPr lang="en-US" dirty="0" err="1">
                <a:solidFill>
                  <a:srgbClr val="007787"/>
                </a:solidFill>
              </a:rPr>
              <a:t>bewegingen</a:t>
            </a:r>
            <a:r>
              <a:rPr lang="en-US" dirty="0">
                <a:solidFill>
                  <a:srgbClr val="007787"/>
                </a:solidFill>
              </a:rPr>
              <a:t>, …)</a:t>
            </a:r>
            <a:endParaRPr lang="nl-BE" dirty="0">
              <a:solidFill>
                <a:srgbClr val="007787"/>
              </a:solidFill>
            </a:endParaRPr>
          </a:p>
        </p:txBody>
      </p:sp>
      <p:sp>
        <p:nvSpPr>
          <p:cNvPr id="7" name="Rectangle 6">
            <a:extLst>
              <a:ext uri="{FF2B5EF4-FFF2-40B4-BE49-F238E27FC236}">
                <a16:creationId xmlns:a16="http://schemas.microsoft.com/office/drawing/2014/main" id="{87711813-C150-4124-8D76-A7AFC5856BAA}"/>
              </a:ext>
            </a:extLst>
          </p:cNvPr>
          <p:cNvSpPr/>
          <p:nvPr/>
        </p:nvSpPr>
        <p:spPr>
          <a:xfrm>
            <a:off x="593079" y="2522794"/>
            <a:ext cx="5669737"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7787"/>
                </a:solidFill>
              </a:rPr>
              <a:t>Mobiliteit</a:t>
            </a:r>
            <a:r>
              <a:rPr lang="en-US" dirty="0">
                <a:solidFill>
                  <a:srgbClr val="007787"/>
                </a:solidFill>
              </a:rPr>
              <a:t> (</a:t>
            </a:r>
            <a:r>
              <a:rPr lang="en-US" dirty="0" err="1">
                <a:solidFill>
                  <a:srgbClr val="007787"/>
                </a:solidFill>
              </a:rPr>
              <a:t>mobiele</a:t>
            </a:r>
            <a:r>
              <a:rPr lang="en-US" dirty="0">
                <a:solidFill>
                  <a:srgbClr val="007787"/>
                </a:solidFill>
              </a:rPr>
              <a:t> devices &lt;-&gt; </a:t>
            </a:r>
            <a:r>
              <a:rPr lang="en-US" dirty="0" err="1">
                <a:solidFill>
                  <a:srgbClr val="007787"/>
                </a:solidFill>
              </a:rPr>
              <a:t>Niet-mobiele</a:t>
            </a:r>
            <a:r>
              <a:rPr lang="en-US" dirty="0">
                <a:solidFill>
                  <a:srgbClr val="007787"/>
                </a:solidFill>
              </a:rPr>
              <a:t> devices)</a:t>
            </a:r>
            <a:endParaRPr lang="nl-BE" dirty="0">
              <a:solidFill>
                <a:srgbClr val="007787"/>
              </a:solidFill>
            </a:endParaRPr>
          </a:p>
        </p:txBody>
      </p:sp>
      <p:sp>
        <p:nvSpPr>
          <p:cNvPr id="8" name="Rectangle 7">
            <a:extLst>
              <a:ext uri="{FF2B5EF4-FFF2-40B4-BE49-F238E27FC236}">
                <a16:creationId xmlns:a16="http://schemas.microsoft.com/office/drawing/2014/main" id="{342B90BC-0F5E-5C86-6948-56FC3107D2FE}"/>
              </a:ext>
            </a:extLst>
          </p:cNvPr>
          <p:cNvSpPr/>
          <p:nvPr/>
        </p:nvSpPr>
        <p:spPr>
          <a:xfrm>
            <a:off x="593079" y="3332370"/>
            <a:ext cx="5669737"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7787"/>
                </a:solidFill>
              </a:rPr>
              <a:t>Bewegingsvrijheid</a:t>
            </a:r>
            <a:r>
              <a:rPr lang="en-US" dirty="0">
                <a:solidFill>
                  <a:srgbClr val="007787"/>
                </a:solidFill>
              </a:rPr>
              <a:t> </a:t>
            </a:r>
            <a:endParaRPr lang="nl-BE" dirty="0">
              <a:solidFill>
                <a:srgbClr val="007787"/>
              </a:solidFill>
            </a:endParaRPr>
          </a:p>
        </p:txBody>
      </p:sp>
      <p:pic>
        <p:nvPicPr>
          <p:cNvPr id="1026" name="Picture 2" descr="Interactief touchscreen scherm Android SpeechiTouch UHD - 65“">
            <a:extLst>
              <a:ext uri="{FF2B5EF4-FFF2-40B4-BE49-F238E27FC236}">
                <a16:creationId xmlns:a16="http://schemas.microsoft.com/office/drawing/2014/main" id="{E62362BA-84AC-F5C3-342F-B18250938F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254" b="20769"/>
          <a:stretch/>
        </p:blipFill>
        <p:spPr bwMode="auto">
          <a:xfrm>
            <a:off x="7644684" y="903642"/>
            <a:ext cx="3627450" cy="21393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k heb een onderneming - ikbenelektricien.be">
            <a:extLst>
              <a:ext uri="{FF2B5EF4-FFF2-40B4-BE49-F238E27FC236}">
                <a16:creationId xmlns:a16="http://schemas.microsoft.com/office/drawing/2014/main" id="{2A86EE5E-EFF8-4C38-4013-9995B5B214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8398" y="3123848"/>
            <a:ext cx="3471625" cy="3553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00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grpId="0" nodeType="withEffect">
                                  <p:stCondLst>
                                    <p:cond delay="75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par>
                                <p:cTn id="17" presetID="10" presetClass="entr" presetSubtype="0" fill="hold" nodeType="withEffect">
                                  <p:stCondLst>
                                    <p:cond delay="100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par>
                                <p:cTn id="20" presetID="10" presetClass="entr" presetSubtype="0" fill="hold" nodeType="withEffect">
                                  <p:stCondLst>
                                    <p:cond delay="100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AB7827-D0DF-4B85-847A-CC7B1EEEBF3D}"/>
              </a:ext>
            </a:extLst>
          </p:cNvPr>
          <p:cNvSpPr>
            <a:spLocks noGrp="1"/>
          </p:cNvSpPr>
          <p:nvPr>
            <p:ph type="title"/>
          </p:nvPr>
        </p:nvSpPr>
        <p:spPr>
          <a:xfrm>
            <a:off x="327025" y="318297"/>
            <a:ext cx="9906706" cy="362741"/>
          </a:xfrm>
          <a:solidFill>
            <a:srgbClr val="007787"/>
          </a:solidFill>
        </p:spPr>
        <p:txBody>
          <a:bodyPr/>
          <a:lstStyle/>
          <a:p>
            <a:r>
              <a:rPr lang="en-US" dirty="0" err="1"/>
              <a:t>Digitale</a:t>
            </a:r>
            <a:r>
              <a:rPr lang="en-US" dirty="0"/>
              <a:t> </a:t>
            </a:r>
            <a:r>
              <a:rPr lang="en-US" dirty="0" err="1"/>
              <a:t>werkinstructies</a:t>
            </a:r>
            <a:r>
              <a:rPr lang="en-US" dirty="0"/>
              <a:t> &gt; </a:t>
            </a:r>
            <a:r>
              <a:rPr lang="en-US" dirty="0" err="1"/>
              <a:t>Juiste</a:t>
            </a:r>
            <a:r>
              <a:rPr lang="en-US" dirty="0"/>
              <a:t> tool </a:t>
            </a:r>
            <a:r>
              <a:rPr lang="en-US" dirty="0" err="1"/>
              <a:t>voor</a:t>
            </a:r>
            <a:r>
              <a:rPr lang="en-US" dirty="0"/>
              <a:t> de job</a:t>
            </a:r>
            <a:endParaRPr lang="en-BE" dirty="0"/>
          </a:p>
        </p:txBody>
      </p:sp>
      <p:pic>
        <p:nvPicPr>
          <p:cNvPr id="12" name="Picture 11">
            <a:extLst>
              <a:ext uri="{FF2B5EF4-FFF2-40B4-BE49-F238E27FC236}">
                <a16:creationId xmlns:a16="http://schemas.microsoft.com/office/drawing/2014/main" id="{7D44950D-10EB-64BA-D06B-1109DDD89E7B}"/>
              </a:ext>
            </a:extLst>
          </p:cNvPr>
          <p:cNvPicPr>
            <a:picLocks noChangeAspect="1"/>
          </p:cNvPicPr>
          <p:nvPr/>
        </p:nvPicPr>
        <p:blipFill rotWithShape="1">
          <a:blip r:embed="rId3"/>
          <a:srcRect l="14138"/>
          <a:stretch/>
        </p:blipFill>
        <p:spPr>
          <a:xfrm>
            <a:off x="327024" y="4025349"/>
            <a:ext cx="9906706" cy="2559508"/>
          </a:xfrm>
          <a:prstGeom prst="rect">
            <a:avLst/>
          </a:prstGeom>
        </p:spPr>
      </p:pic>
      <p:pic>
        <p:nvPicPr>
          <p:cNvPr id="2050" name="Picture 2" descr="VR Training - YouTube">
            <a:extLst>
              <a:ext uri="{FF2B5EF4-FFF2-40B4-BE49-F238E27FC236}">
                <a16:creationId xmlns:a16="http://schemas.microsoft.com/office/drawing/2014/main" id="{10A04D17-5833-E4C9-7A86-765A906B54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0271" y="785659"/>
            <a:ext cx="5573459" cy="313507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wipeGuide biedt gebruiker digitale werkinstructie | Computable.nl">
            <a:extLst>
              <a:ext uri="{FF2B5EF4-FFF2-40B4-BE49-F238E27FC236}">
                <a16:creationId xmlns:a16="http://schemas.microsoft.com/office/drawing/2014/main" id="{E02901A5-AD56-D7D8-32A0-9EEECF0C3F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024" y="788173"/>
            <a:ext cx="4173388" cy="3130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689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47F9DE5E-E870-DEF0-72E3-31EC2C9689D6}"/>
              </a:ext>
            </a:extLst>
          </p:cNvPr>
          <p:cNvGrpSpPr/>
          <p:nvPr/>
        </p:nvGrpSpPr>
        <p:grpSpPr>
          <a:xfrm>
            <a:off x="327025" y="848563"/>
            <a:ext cx="10293952" cy="5775054"/>
            <a:chOff x="415636" y="1127963"/>
            <a:chExt cx="10293952" cy="5775054"/>
          </a:xfrm>
        </p:grpSpPr>
        <p:grpSp>
          <p:nvGrpSpPr>
            <p:cNvPr id="48" name="Group 47">
              <a:extLst>
                <a:ext uri="{FF2B5EF4-FFF2-40B4-BE49-F238E27FC236}">
                  <a16:creationId xmlns:a16="http://schemas.microsoft.com/office/drawing/2014/main" id="{B3C4A8EB-DECB-51E0-5623-376B985AC56D}"/>
                </a:ext>
              </a:extLst>
            </p:cNvPr>
            <p:cNvGrpSpPr/>
            <p:nvPr/>
          </p:nvGrpSpPr>
          <p:grpSpPr>
            <a:xfrm>
              <a:off x="415636" y="5979687"/>
              <a:ext cx="10293952" cy="923330"/>
              <a:chOff x="415636" y="4035337"/>
              <a:chExt cx="10293952" cy="923330"/>
            </a:xfrm>
          </p:grpSpPr>
          <p:sp>
            <p:nvSpPr>
              <p:cNvPr id="49" name="Rectangle: Rounded Corners 48">
                <a:extLst>
                  <a:ext uri="{FF2B5EF4-FFF2-40B4-BE49-F238E27FC236}">
                    <a16:creationId xmlns:a16="http://schemas.microsoft.com/office/drawing/2014/main" id="{42F7F30B-0283-89B1-3CB5-8B122D13A788}"/>
                  </a:ext>
                </a:extLst>
              </p:cNvPr>
              <p:cNvSpPr/>
              <p:nvPr/>
            </p:nvSpPr>
            <p:spPr>
              <a:xfrm>
                <a:off x="1386082" y="4108522"/>
                <a:ext cx="9323506" cy="824377"/>
              </a:xfrm>
              <a:prstGeom prst="round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dirty="0" err="1">
                    <a:latin typeface="Bahnschrift SemiBold" panose="020B0502040204020203" pitchFamily="34" charset="0"/>
                  </a:rPr>
                  <a:t>Conclusie</a:t>
                </a:r>
                <a:endParaRPr lang="nl-BE" sz="2800" dirty="0">
                  <a:latin typeface="Bahnschrift SemiBold" panose="020B0502040204020203" pitchFamily="34" charset="0"/>
                </a:endParaRPr>
              </a:p>
            </p:txBody>
          </p:sp>
          <p:grpSp>
            <p:nvGrpSpPr>
              <p:cNvPr id="50" name="Group 49">
                <a:extLst>
                  <a:ext uri="{FF2B5EF4-FFF2-40B4-BE49-F238E27FC236}">
                    <a16:creationId xmlns:a16="http://schemas.microsoft.com/office/drawing/2014/main" id="{CF26F49C-69F8-8233-995A-8370769F093F}"/>
                  </a:ext>
                </a:extLst>
              </p:cNvPr>
              <p:cNvGrpSpPr/>
              <p:nvPr/>
            </p:nvGrpSpPr>
            <p:grpSpPr>
              <a:xfrm>
                <a:off x="415636" y="4035337"/>
                <a:ext cx="1103484" cy="923330"/>
                <a:chOff x="415636" y="3056643"/>
                <a:chExt cx="1103484" cy="923330"/>
              </a:xfrm>
            </p:grpSpPr>
            <p:sp>
              <p:nvSpPr>
                <p:cNvPr id="51" name="Rectangle: Rounded Corners 50">
                  <a:extLst>
                    <a:ext uri="{FF2B5EF4-FFF2-40B4-BE49-F238E27FC236}">
                      <a16:creationId xmlns:a16="http://schemas.microsoft.com/office/drawing/2014/main" id="{6150C7A5-157D-8B2F-73D5-CAE6E4C6E077}"/>
                    </a:ext>
                  </a:extLst>
                </p:cNvPr>
                <p:cNvSpPr/>
                <p:nvPr/>
              </p:nvSpPr>
              <p:spPr>
                <a:xfrm>
                  <a:off x="415636" y="3142336"/>
                  <a:ext cx="1103484" cy="814779"/>
                </a:xfrm>
                <a:prstGeom prst="round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2" name="TextBox 51">
                  <a:extLst>
                    <a:ext uri="{FF2B5EF4-FFF2-40B4-BE49-F238E27FC236}">
                      <a16:creationId xmlns:a16="http://schemas.microsoft.com/office/drawing/2014/main" id="{267CB643-6C8C-0826-24BD-360D7E71BA74}"/>
                    </a:ext>
                  </a:extLst>
                </p:cNvPr>
                <p:cNvSpPr txBox="1"/>
                <p:nvPr/>
              </p:nvSpPr>
              <p:spPr>
                <a:xfrm>
                  <a:off x="590344" y="3056643"/>
                  <a:ext cx="570824" cy="923330"/>
                </a:xfrm>
                <a:prstGeom prst="rect">
                  <a:avLst/>
                </a:prstGeom>
                <a:noFill/>
              </p:spPr>
              <p:txBody>
                <a:bodyPr wrap="square" rtlCol="0">
                  <a:spAutoFit/>
                </a:bodyPr>
                <a:lstStyle/>
                <a:p>
                  <a:pPr algn="ctr"/>
                  <a:r>
                    <a:rPr lang="en-US" sz="5400" dirty="0">
                      <a:solidFill>
                        <a:schemeClr val="bg1"/>
                      </a:solidFill>
                      <a:latin typeface="Bahnschrift SemiBold" panose="020B0502040204020203" pitchFamily="34" charset="0"/>
                    </a:rPr>
                    <a:t>6</a:t>
                  </a:r>
                  <a:endParaRPr lang="en-BE" sz="5400" dirty="0">
                    <a:solidFill>
                      <a:schemeClr val="bg1"/>
                    </a:solidFill>
                    <a:latin typeface="Bahnschrift SemiBold" panose="020B0502040204020203" pitchFamily="34" charset="0"/>
                  </a:endParaRPr>
                </a:p>
              </p:txBody>
            </p:sp>
          </p:grpSp>
        </p:grpSp>
        <p:grpSp>
          <p:nvGrpSpPr>
            <p:cNvPr id="43" name="Group 42">
              <a:extLst>
                <a:ext uri="{FF2B5EF4-FFF2-40B4-BE49-F238E27FC236}">
                  <a16:creationId xmlns:a16="http://schemas.microsoft.com/office/drawing/2014/main" id="{3442E4D1-0FFE-AB3F-989E-1183B2FE8B0B}"/>
                </a:ext>
              </a:extLst>
            </p:cNvPr>
            <p:cNvGrpSpPr/>
            <p:nvPr/>
          </p:nvGrpSpPr>
          <p:grpSpPr>
            <a:xfrm>
              <a:off x="415636" y="4996432"/>
              <a:ext cx="10293952" cy="923330"/>
              <a:chOff x="415636" y="4035337"/>
              <a:chExt cx="10293952" cy="923330"/>
            </a:xfrm>
          </p:grpSpPr>
          <p:sp>
            <p:nvSpPr>
              <p:cNvPr id="44" name="Rectangle: Rounded Corners 43">
                <a:extLst>
                  <a:ext uri="{FF2B5EF4-FFF2-40B4-BE49-F238E27FC236}">
                    <a16:creationId xmlns:a16="http://schemas.microsoft.com/office/drawing/2014/main" id="{352C03D2-89B0-2EA0-6EAA-5C08564D71C9}"/>
                  </a:ext>
                </a:extLst>
              </p:cNvPr>
              <p:cNvSpPr/>
              <p:nvPr/>
            </p:nvSpPr>
            <p:spPr>
              <a:xfrm>
                <a:off x="1386082" y="4108522"/>
                <a:ext cx="9323506" cy="824377"/>
              </a:xfrm>
              <a:prstGeom prst="round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dirty="0" err="1">
                    <a:latin typeface="Bahnschrift SemiBold" panose="020B0502040204020203" pitchFamily="34" charset="0"/>
                  </a:rPr>
                  <a:t>Voordelen</a:t>
                </a:r>
                <a:r>
                  <a:rPr lang="en-US" sz="2800" dirty="0">
                    <a:latin typeface="Bahnschrift SemiBold" panose="020B0502040204020203" pitchFamily="34" charset="0"/>
                  </a:rPr>
                  <a:t> </a:t>
                </a:r>
                <a:r>
                  <a:rPr lang="en-US" sz="2800" dirty="0" err="1">
                    <a:latin typeface="Bahnschrift SemiBold" panose="020B0502040204020203" pitchFamily="34" charset="0"/>
                  </a:rPr>
                  <a:t>productiemedewerker</a:t>
                </a:r>
                <a:endParaRPr lang="nl-BE" sz="2800" dirty="0">
                  <a:latin typeface="Bahnschrift SemiBold" panose="020B0502040204020203" pitchFamily="34" charset="0"/>
                </a:endParaRPr>
              </a:p>
            </p:txBody>
          </p:sp>
          <p:grpSp>
            <p:nvGrpSpPr>
              <p:cNvPr id="45" name="Group 44">
                <a:extLst>
                  <a:ext uri="{FF2B5EF4-FFF2-40B4-BE49-F238E27FC236}">
                    <a16:creationId xmlns:a16="http://schemas.microsoft.com/office/drawing/2014/main" id="{36A5DFBC-1189-16E0-7324-88DCEF488E53}"/>
                  </a:ext>
                </a:extLst>
              </p:cNvPr>
              <p:cNvGrpSpPr/>
              <p:nvPr/>
            </p:nvGrpSpPr>
            <p:grpSpPr>
              <a:xfrm>
                <a:off x="415636" y="4035337"/>
                <a:ext cx="1103484" cy="923330"/>
                <a:chOff x="415636" y="3056643"/>
                <a:chExt cx="1103484" cy="923330"/>
              </a:xfrm>
            </p:grpSpPr>
            <p:sp>
              <p:nvSpPr>
                <p:cNvPr id="46" name="Rectangle: Rounded Corners 45">
                  <a:extLst>
                    <a:ext uri="{FF2B5EF4-FFF2-40B4-BE49-F238E27FC236}">
                      <a16:creationId xmlns:a16="http://schemas.microsoft.com/office/drawing/2014/main" id="{9913DBA6-9733-699D-5E40-EF98EFFF5E6C}"/>
                    </a:ext>
                  </a:extLst>
                </p:cNvPr>
                <p:cNvSpPr/>
                <p:nvPr/>
              </p:nvSpPr>
              <p:spPr>
                <a:xfrm>
                  <a:off x="415636" y="3142336"/>
                  <a:ext cx="1103484" cy="814779"/>
                </a:xfrm>
                <a:prstGeom prst="round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7" name="TextBox 46">
                  <a:extLst>
                    <a:ext uri="{FF2B5EF4-FFF2-40B4-BE49-F238E27FC236}">
                      <a16:creationId xmlns:a16="http://schemas.microsoft.com/office/drawing/2014/main" id="{F8F3DC3C-0A6F-9043-8B3B-926BDB5AB8F2}"/>
                    </a:ext>
                  </a:extLst>
                </p:cNvPr>
                <p:cNvSpPr txBox="1"/>
                <p:nvPr/>
              </p:nvSpPr>
              <p:spPr>
                <a:xfrm>
                  <a:off x="590344" y="3056643"/>
                  <a:ext cx="570824" cy="923330"/>
                </a:xfrm>
                <a:prstGeom prst="rect">
                  <a:avLst/>
                </a:prstGeom>
                <a:noFill/>
              </p:spPr>
              <p:txBody>
                <a:bodyPr wrap="square" rtlCol="0">
                  <a:spAutoFit/>
                </a:bodyPr>
                <a:lstStyle/>
                <a:p>
                  <a:pPr algn="ctr"/>
                  <a:r>
                    <a:rPr lang="en-US" sz="5400" dirty="0">
                      <a:solidFill>
                        <a:schemeClr val="bg1"/>
                      </a:solidFill>
                      <a:latin typeface="Bahnschrift SemiBold" panose="020B0502040204020203" pitchFamily="34" charset="0"/>
                    </a:rPr>
                    <a:t>5</a:t>
                  </a:r>
                  <a:endParaRPr lang="en-BE" sz="5400" dirty="0">
                    <a:solidFill>
                      <a:schemeClr val="bg1"/>
                    </a:solidFill>
                    <a:latin typeface="Bahnschrift SemiBold" panose="020B0502040204020203" pitchFamily="34" charset="0"/>
                  </a:endParaRPr>
                </a:p>
              </p:txBody>
            </p:sp>
          </p:grpSp>
        </p:grpSp>
        <p:grpSp>
          <p:nvGrpSpPr>
            <p:cNvPr id="38" name="Group 37">
              <a:extLst>
                <a:ext uri="{FF2B5EF4-FFF2-40B4-BE49-F238E27FC236}">
                  <a16:creationId xmlns:a16="http://schemas.microsoft.com/office/drawing/2014/main" id="{8F937538-6B2B-6B84-1599-38B2C47C32D6}"/>
                </a:ext>
              </a:extLst>
            </p:cNvPr>
            <p:cNvGrpSpPr/>
            <p:nvPr/>
          </p:nvGrpSpPr>
          <p:grpSpPr>
            <a:xfrm>
              <a:off x="415636" y="3056643"/>
              <a:ext cx="1103484" cy="923330"/>
              <a:chOff x="415636" y="3056643"/>
              <a:chExt cx="1103484" cy="923330"/>
            </a:xfrm>
          </p:grpSpPr>
          <p:sp>
            <p:nvSpPr>
              <p:cNvPr id="33" name="Rectangle: Rounded Corners 32">
                <a:extLst>
                  <a:ext uri="{FF2B5EF4-FFF2-40B4-BE49-F238E27FC236}">
                    <a16:creationId xmlns:a16="http://schemas.microsoft.com/office/drawing/2014/main" id="{3BC9EC39-1E06-C136-5332-20B605218752}"/>
                  </a:ext>
                </a:extLst>
              </p:cNvPr>
              <p:cNvSpPr/>
              <p:nvPr/>
            </p:nvSpPr>
            <p:spPr>
              <a:xfrm>
                <a:off x="415636" y="3142336"/>
                <a:ext cx="1103484" cy="814779"/>
              </a:xfrm>
              <a:prstGeom prst="round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4" name="TextBox 33">
                <a:extLst>
                  <a:ext uri="{FF2B5EF4-FFF2-40B4-BE49-F238E27FC236}">
                    <a16:creationId xmlns:a16="http://schemas.microsoft.com/office/drawing/2014/main" id="{FF3B0511-34EE-411E-92E3-63FACA5DF087}"/>
                  </a:ext>
                </a:extLst>
              </p:cNvPr>
              <p:cNvSpPr txBox="1"/>
              <p:nvPr/>
            </p:nvSpPr>
            <p:spPr>
              <a:xfrm>
                <a:off x="590344" y="3056643"/>
                <a:ext cx="570824" cy="923330"/>
              </a:xfrm>
              <a:prstGeom prst="rect">
                <a:avLst/>
              </a:prstGeom>
              <a:noFill/>
            </p:spPr>
            <p:txBody>
              <a:bodyPr wrap="square" rtlCol="0">
                <a:spAutoFit/>
              </a:bodyPr>
              <a:lstStyle/>
              <a:p>
                <a:pPr algn="ctr"/>
                <a:r>
                  <a:rPr lang="en-US" sz="5400" dirty="0">
                    <a:solidFill>
                      <a:schemeClr val="bg1"/>
                    </a:solidFill>
                    <a:latin typeface="Bahnschrift SemiBold" panose="020B0502040204020203" pitchFamily="34" charset="0"/>
                  </a:rPr>
                  <a:t>3</a:t>
                </a:r>
                <a:endParaRPr lang="en-BE" sz="5400" dirty="0">
                  <a:solidFill>
                    <a:schemeClr val="bg1"/>
                  </a:solidFill>
                  <a:latin typeface="Bahnschrift SemiBold" panose="020B0502040204020203" pitchFamily="34" charset="0"/>
                </a:endParaRPr>
              </a:p>
            </p:txBody>
          </p:sp>
        </p:grpSp>
        <p:grpSp>
          <p:nvGrpSpPr>
            <p:cNvPr id="42" name="Group 41">
              <a:extLst>
                <a:ext uri="{FF2B5EF4-FFF2-40B4-BE49-F238E27FC236}">
                  <a16:creationId xmlns:a16="http://schemas.microsoft.com/office/drawing/2014/main" id="{664B522E-E8A1-8BA1-CE1C-BAC39FB90A34}"/>
                </a:ext>
              </a:extLst>
            </p:cNvPr>
            <p:cNvGrpSpPr/>
            <p:nvPr/>
          </p:nvGrpSpPr>
          <p:grpSpPr>
            <a:xfrm>
              <a:off x="415636" y="4035337"/>
              <a:ext cx="10293952" cy="923330"/>
              <a:chOff x="415636" y="4035337"/>
              <a:chExt cx="10293952" cy="923330"/>
            </a:xfrm>
          </p:grpSpPr>
          <p:sp>
            <p:nvSpPr>
              <p:cNvPr id="36" name="Rectangle: Rounded Corners 35">
                <a:extLst>
                  <a:ext uri="{FF2B5EF4-FFF2-40B4-BE49-F238E27FC236}">
                    <a16:creationId xmlns:a16="http://schemas.microsoft.com/office/drawing/2014/main" id="{6435E7FC-B9D3-44C9-F5E7-566CE473B805}"/>
                  </a:ext>
                </a:extLst>
              </p:cNvPr>
              <p:cNvSpPr/>
              <p:nvPr/>
            </p:nvSpPr>
            <p:spPr>
              <a:xfrm>
                <a:off x="1386082" y="4108522"/>
                <a:ext cx="9323506" cy="824377"/>
              </a:xfrm>
              <a:prstGeom prst="round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dirty="0">
                    <a:latin typeface="Bahnschrift SemiBold" panose="020B0502040204020203" pitchFamily="34" charset="0"/>
                  </a:rPr>
                  <a:t>DWI </a:t>
                </a:r>
                <a:r>
                  <a:rPr lang="en-US" sz="2800" dirty="0" err="1">
                    <a:latin typeface="Bahnschrift SemiBold" panose="020B0502040204020203" pitchFamily="34" charset="0"/>
                  </a:rPr>
                  <a:t>Platformen</a:t>
                </a:r>
                <a:endParaRPr lang="nl-BE" sz="2800" dirty="0">
                  <a:latin typeface="Bahnschrift SemiBold" panose="020B0502040204020203" pitchFamily="34" charset="0"/>
                </a:endParaRPr>
              </a:p>
            </p:txBody>
          </p:sp>
          <p:grpSp>
            <p:nvGrpSpPr>
              <p:cNvPr id="39" name="Group 38">
                <a:extLst>
                  <a:ext uri="{FF2B5EF4-FFF2-40B4-BE49-F238E27FC236}">
                    <a16:creationId xmlns:a16="http://schemas.microsoft.com/office/drawing/2014/main" id="{FD84664C-FBCA-C9D9-1404-10227B86BD22}"/>
                  </a:ext>
                </a:extLst>
              </p:cNvPr>
              <p:cNvGrpSpPr/>
              <p:nvPr/>
            </p:nvGrpSpPr>
            <p:grpSpPr>
              <a:xfrm>
                <a:off x="415636" y="4035337"/>
                <a:ext cx="1103484" cy="923330"/>
                <a:chOff x="415636" y="3056643"/>
                <a:chExt cx="1103484" cy="923330"/>
              </a:xfrm>
            </p:grpSpPr>
            <p:sp>
              <p:nvSpPr>
                <p:cNvPr id="40" name="Rectangle: Rounded Corners 39">
                  <a:extLst>
                    <a:ext uri="{FF2B5EF4-FFF2-40B4-BE49-F238E27FC236}">
                      <a16:creationId xmlns:a16="http://schemas.microsoft.com/office/drawing/2014/main" id="{0B29FEF2-D7CB-AD93-53D2-8CDB8D2E423E}"/>
                    </a:ext>
                  </a:extLst>
                </p:cNvPr>
                <p:cNvSpPr/>
                <p:nvPr/>
              </p:nvSpPr>
              <p:spPr>
                <a:xfrm>
                  <a:off x="415636" y="3142336"/>
                  <a:ext cx="1103484" cy="814779"/>
                </a:xfrm>
                <a:prstGeom prst="round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1" name="TextBox 40">
                  <a:extLst>
                    <a:ext uri="{FF2B5EF4-FFF2-40B4-BE49-F238E27FC236}">
                      <a16:creationId xmlns:a16="http://schemas.microsoft.com/office/drawing/2014/main" id="{89180903-99AB-3455-94FA-293DA19C350B}"/>
                    </a:ext>
                  </a:extLst>
                </p:cNvPr>
                <p:cNvSpPr txBox="1"/>
                <p:nvPr/>
              </p:nvSpPr>
              <p:spPr>
                <a:xfrm>
                  <a:off x="590344" y="3056643"/>
                  <a:ext cx="570824" cy="923330"/>
                </a:xfrm>
                <a:prstGeom prst="rect">
                  <a:avLst/>
                </a:prstGeom>
                <a:noFill/>
              </p:spPr>
              <p:txBody>
                <a:bodyPr wrap="square" rtlCol="0">
                  <a:spAutoFit/>
                </a:bodyPr>
                <a:lstStyle/>
                <a:p>
                  <a:pPr algn="ctr"/>
                  <a:r>
                    <a:rPr lang="en-US" sz="5400" dirty="0">
                      <a:solidFill>
                        <a:schemeClr val="bg1"/>
                      </a:solidFill>
                      <a:latin typeface="Bahnschrift SemiBold" panose="020B0502040204020203" pitchFamily="34" charset="0"/>
                    </a:rPr>
                    <a:t>4</a:t>
                  </a:r>
                  <a:endParaRPr lang="en-BE" sz="5400" dirty="0">
                    <a:solidFill>
                      <a:schemeClr val="bg1"/>
                    </a:solidFill>
                    <a:latin typeface="Bahnschrift SemiBold" panose="020B0502040204020203" pitchFamily="34" charset="0"/>
                  </a:endParaRPr>
                </a:p>
              </p:txBody>
            </p:sp>
          </p:grpSp>
        </p:grpSp>
        <p:sp>
          <p:nvSpPr>
            <p:cNvPr id="32" name="Rectangle: Rounded Corners 31">
              <a:extLst>
                <a:ext uri="{FF2B5EF4-FFF2-40B4-BE49-F238E27FC236}">
                  <a16:creationId xmlns:a16="http://schemas.microsoft.com/office/drawing/2014/main" id="{5FCA0851-DE7B-7408-3190-7761ED6DD80A}"/>
                </a:ext>
              </a:extLst>
            </p:cNvPr>
            <p:cNvSpPr/>
            <p:nvPr/>
          </p:nvSpPr>
          <p:spPr>
            <a:xfrm>
              <a:off x="1386082" y="3137464"/>
              <a:ext cx="9323506" cy="824377"/>
            </a:xfrm>
            <a:prstGeom prst="round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dirty="0" err="1">
                  <a:latin typeface="Bahnschrift SemiBold" panose="020B0502040204020203" pitchFamily="34" charset="0"/>
                </a:rPr>
                <a:t>Digitale</a:t>
              </a:r>
              <a:r>
                <a:rPr lang="en-US" sz="2800" dirty="0">
                  <a:latin typeface="Bahnschrift SemiBold" panose="020B0502040204020203" pitchFamily="34" charset="0"/>
                </a:rPr>
                <a:t> </a:t>
              </a:r>
              <a:r>
                <a:rPr lang="en-US" sz="2800" dirty="0" err="1">
                  <a:latin typeface="Bahnschrift SemiBold" panose="020B0502040204020203" pitchFamily="34" charset="0"/>
                </a:rPr>
                <a:t>werkinstructies</a:t>
              </a:r>
              <a:endParaRPr lang="nl-BE" sz="2800" dirty="0">
                <a:latin typeface="Bahnschrift SemiBold" panose="020B0502040204020203" pitchFamily="34" charset="0"/>
              </a:endParaRPr>
            </a:p>
          </p:txBody>
        </p:sp>
        <p:sp>
          <p:nvSpPr>
            <p:cNvPr id="35" name="Rectangle: Rounded Corners 34">
              <a:extLst>
                <a:ext uri="{FF2B5EF4-FFF2-40B4-BE49-F238E27FC236}">
                  <a16:creationId xmlns:a16="http://schemas.microsoft.com/office/drawing/2014/main" id="{05CBD865-7099-0811-591C-44FF34456F58}"/>
                </a:ext>
              </a:extLst>
            </p:cNvPr>
            <p:cNvSpPr/>
            <p:nvPr/>
          </p:nvSpPr>
          <p:spPr>
            <a:xfrm>
              <a:off x="1386082" y="1200366"/>
              <a:ext cx="9323506" cy="824377"/>
            </a:xfrm>
            <a:prstGeom prst="round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dirty="0" err="1">
                  <a:latin typeface="Bahnschrift SemiBold" panose="020B0502040204020203" pitchFamily="34" charset="0"/>
                </a:rPr>
                <a:t>Werkinstructies</a:t>
              </a:r>
              <a:r>
                <a:rPr lang="en-US" sz="2800" dirty="0">
                  <a:latin typeface="Bahnschrift SemiBold" panose="020B0502040204020203" pitchFamily="34" charset="0"/>
                </a:rPr>
                <a:t> in het </a:t>
              </a:r>
              <a:r>
                <a:rPr lang="en-US" sz="2800" dirty="0" err="1">
                  <a:latin typeface="Bahnschrift SemiBold" panose="020B0502040204020203" pitchFamily="34" charset="0"/>
                </a:rPr>
                <a:t>algemeen</a:t>
              </a:r>
              <a:endParaRPr lang="nl-BE" sz="2800" dirty="0">
                <a:latin typeface="Bahnschrift SemiBold" panose="020B0502040204020203" pitchFamily="34" charset="0"/>
              </a:endParaRPr>
            </a:p>
          </p:txBody>
        </p:sp>
        <p:sp>
          <p:nvSpPr>
            <p:cNvPr id="28" name="Rectangle: Rounded Corners 27">
              <a:extLst>
                <a:ext uri="{FF2B5EF4-FFF2-40B4-BE49-F238E27FC236}">
                  <a16:creationId xmlns:a16="http://schemas.microsoft.com/office/drawing/2014/main" id="{44019354-707F-42B4-3851-AA3D2C4A6D00}"/>
                </a:ext>
              </a:extLst>
            </p:cNvPr>
            <p:cNvSpPr/>
            <p:nvPr/>
          </p:nvSpPr>
          <p:spPr>
            <a:xfrm>
              <a:off x="415636" y="2176150"/>
              <a:ext cx="1103484" cy="814779"/>
            </a:xfrm>
            <a:prstGeom prst="round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0" name="Rectangle: Rounded Corners 29">
              <a:extLst>
                <a:ext uri="{FF2B5EF4-FFF2-40B4-BE49-F238E27FC236}">
                  <a16:creationId xmlns:a16="http://schemas.microsoft.com/office/drawing/2014/main" id="{9A35153D-5126-BA4C-09C1-3E5DBEF055E5}"/>
                </a:ext>
              </a:extLst>
            </p:cNvPr>
            <p:cNvSpPr/>
            <p:nvPr/>
          </p:nvSpPr>
          <p:spPr>
            <a:xfrm>
              <a:off x="1386082" y="2176150"/>
              <a:ext cx="9323506" cy="824377"/>
            </a:xfrm>
            <a:prstGeom prst="round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dirty="0" err="1">
                  <a:latin typeface="Bahnschrift SemiBold" panose="020B0502040204020203" pitchFamily="34" charset="0"/>
                </a:rPr>
                <a:t>Papieren</a:t>
              </a:r>
              <a:r>
                <a:rPr lang="en-US" sz="2800" dirty="0">
                  <a:latin typeface="Bahnschrift SemiBold" panose="020B0502040204020203" pitchFamily="34" charset="0"/>
                </a:rPr>
                <a:t> </a:t>
              </a:r>
              <a:r>
                <a:rPr lang="en-US" sz="2800" dirty="0" err="1">
                  <a:latin typeface="Bahnschrift SemiBold" panose="020B0502040204020203" pitchFamily="34" charset="0"/>
                </a:rPr>
                <a:t>werkinstructies</a:t>
              </a:r>
              <a:endParaRPr lang="nl-BE" sz="2800" dirty="0">
                <a:latin typeface="Bahnschrift SemiBold" panose="020B0502040204020203" pitchFamily="34" charset="0"/>
              </a:endParaRPr>
            </a:p>
          </p:txBody>
        </p:sp>
        <p:sp>
          <p:nvSpPr>
            <p:cNvPr id="17" name="Rectangle: Rounded Corners 16">
              <a:extLst>
                <a:ext uri="{FF2B5EF4-FFF2-40B4-BE49-F238E27FC236}">
                  <a16:creationId xmlns:a16="http://schemas.microsoft.com/office/drawing/2014/main" id="{9FE661C6-4DDF-2796-2F7C-DB6793364BB7}"/>
                </a:ext>
              </a:extLst>
            </p:cNvPr>
            <p:cNvSpPr/>
            <p:nvPr/>
          </p:nvSpPr>
          <p:spPr>
            <a:xfrm>
              <a:off x="415636" y="1209964"/>
              <a:ext cx="1103484" cy="814779"/>
            </a:xfrm>
            <a:prstGeom prst="round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extBox 9">
              <a:extLst>
                <a:ext uri="{FF2B5EF4-FFF2-40B4-BE49-F238E27FC236}">
                  <a16:creationId xmlns:a16="http://schemas.microsoft.com/office/drawing/2014/main" id="{0FB9E4C1-69C2-EB23-6DED-ABDCD898D57F}"/>
                </a:ext>
              </a:extLst>
            </p:cNvPr>
            <p:cNvSpPr txBox="1"/>
            <p:nvPr/>
          </p:nvSpPr>
          <p:spPr>
            <a:xfrm>
              <a:off x="590344" y="1127963"/>
              <a:ext cx="570824" cy="923330"/>
            </a:xfrm>
            <a:prstGeom prst="rect">
              <a:avLst/>
            </a:prstGeom>
            <a:noFill/>
          </p:spPr>
          <p:txBody>
            <a:bodyPr wrap="square" rtlCol="0">
              <a:spAutoFit/>
            </a:bodyPr>
            <a:lstStyle/>
            <a:p>
              <a:pPr algn="ctr"/>
              <a:r>
                <a:rPr lang="en-US" sz="5400" dirty="0">
                  <a:solidFill>
                    <a:schemeClr val="bg1"/>
                  </a:solidFill>
                  <a:latin typeface="Bahnschrift SemiBold" panose="020B0502040204020203" pitchFamily="34" charset="0"/>
                </a:rPr>
                <a:t>1</a:t>
              </a:r>
              <a:endParaRPr lang="en-BE" sz="5400" dirty="0">
                <a:solidFill>
                  <a:schemeClr val="bg1"/>
                </a:solidFill>
                <a:latin typeface="Bahnschrift SemiBold" panose="020B0502040204020203" pitchFamily="34" charset="0"/>
              </a:endParaRPr>
            </a:p>
          </p:txBody>
        </p:sp>
        <p:sp>
          <p:nvSpPr>
            <p:cNvPr id="29" name="TextBox 28">
              <a:extLst>
                <a:ext uri="{FF2B5EF4-FFF2-40B4-BE49-F238E27FC236}">
                  <a16:creationId xmlns:a16="http://schemas.microsoft.com/office/drawing/2014/main" id="{71843911-B9A7-8956-7D0B-2F3F41DD4CF9}"/>
                </a:ext>
              </a:extLst>
            </p:cNvPr>
            <p:cNvSpPr txBox="1"/>
            <p:nvPr/>
          </p:nvSpPr>
          <p:spPr>
            <a:xfrm>
              <a:off x="590344" y="2094149"/>
              <a:ext cx="570824" cy="923330"/>
            </a:xfrm>
            <a:prstGeom prst="rect">
              <a:avLst/>
            </a:prstGeom>
            <a:noFill/>
          </p:spPr>
          <p:txBody>
            <a:bodyPr wrap="square" rtlCol="0">
              <a:spAutoFit/>
            </a:bodyPr>
            <a:lstStyle/>
            <a:p>
              <a:pPr algn="ctr"/>
              <a:r>
                <a:rPr lang="en-US" sz="5400" dirty="0">
                  <a:solidFill>
                    <a:schemeClr val="bg1"/>
                  </a:solidFill>
                  <a:latin typeface="Bahnschrift SemiBold" panose="020B0502040204020203" pitchFamily="34" charset="0"/>
                </a:rPr>
                <a:t>2</a:t>
              </a:r>
              <a:endParaRPr lang="en-BE" sz="5400" dirty="0">
                <a:solidFill>
                  <a:schemeClr val="bg1"/>
                </a:solidFill>
                <a:latin typeface="Bahnschrift SemiBold" panose="020B0502040204020203" pitchFamily="34" charset="0"/>
              </a:endParaRPr>
            </a:p>
          </p:txBody>
        </p:sp>
      </p:grpSp>
      <p:sp>
        <p:nvSpPr>
          <p:cNvPr id="4" name="Title 3">
            <a:extLst>
              <a:ext uri="{FF2B5EF4-FFF2-40B4-BE49-F238E27FC236}">
                <a16:creationId xmlns:a16="http://schemas.microsoft.com/office/drawing/2014/main" id="{21AB7827-D0DF-4B85-847A-CC7B1EEEBF3D}"/>
              </a:ext>
            </a:extLst>
          </p:cNvPr>
          <p:cNvSpPr>
            <a:spLocks noGrp="1"/>
          </p:cNvSpPr>
          <p:nvPr>
            <p:ph type="title"/>
          </p:nvPr>
        </p:nvSpPr>
        <p:spPr>
          <a:solidFill>
            <a:srgbClr val="007787"/>
          </a:solidFill>
        </p:spPr>
        <p:txBody>
          <a:bodyPr/>
          <a:lstStyle/>
          <a:p>
            <a:r>
              <a:rPr lang="en-US" err="1"/>
              <a:t>Programma</a:t>
            </a:r>
            <a:endParaRPr lang="en-BE"/>
          </a:p>
        </p:txBody>
      </p:sp>
      <p:sp>
        <p:nvSpPr>
          <p:cNvPr id="20" name="Rectangle 19">
            <a:extLst>
              <a:ext uri="{FF2B5EF4-FFF2-40B4-BE49-F238E27FC236}">
                <a16:creationId xmlns:a16="http://schemas.microsoft.com/office/drawing/2014/main" id="{E16A2A99-7276-27BF-1FA2-18420339B438}"/>
              </a:ext>
            </a:extLst>
          </p:cNvPr>
          <p:cNvSpPr/>
          <p:nvPr/>
        </p:nvSpPr>
        <p:spPr>
          <a:xfrm>
            <a:off x="1321388" y="752874"/>
            <a:ext cx="218241" cy="61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5510796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D7EF37F-C956-1D3D-5F1E-9495D1DF15AA}"/>
              </a:ext>
            </a:extLst>
          </p:cNvPr>
          <p:cNvSpPr/>
          <p:nvPr/>
        </p:nvSpPr>
        <p:spPr>
          <a:xfrm>
            <a:off x="344522" y="1054646"/>
            <a:ext cx="9538594" cy="1697254"/>
          </a:xfrm>
          <a:prstGeom prst="roundRect">
            <a:avLst>
              <a:gd name="adj" fmla="val 50000"/>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lIns="1548000" rtlCol="0" anchor="ctr"/>
          <a:lstStyle/>
          <a:p>
            <a:r>
              <a:rPr lang="nl-BE" b="1" dirty="0">
                <a:solidFill>
                  <a:srgbClr val="007787"/>
                </a:solidFill>
                <a:latin typeface="Bahnschrift SemiBold" panose="020B0502040204020203" pitchFamily="34" charset="0"/>
              </a:rPr>
              <a:t>Instructies op een beeldscherm</a:t>
            </a:r>
          </a:p>
          <a:p>
            <a:pPr marL="285750" indent="-285750">
              <a:buFont typeface="Arial" panose="020B0604020202020204" pitchFamily="34" charset="0"/>
              <a:buChar char="•"/>
            </a:pPr>
            <a:r>
              <a:rPr lang="nl-BE" dirty="0">
                <a:solidFill>
                  <a:srgbClr val="007787"/>
                </a:solidFill>
              </a:rPr>
              <a:t>Basisvorm van werkinstructies</a:t>
            </a:r>
          </a:p>
          <a:p>
            <a:pPr marL="285750" indent="-285750">
              <a:buFont typeface="Arial" panose="020B0604020202020204" pitchFamily="34" charset="0"/>
              <a:buChar char="•"/>
            </a:pPr>
            <a:r>
              <a:rPr lang="nl-BE" dirty="0">
                <a:solidFill>
                  <a:srgbClr val="007787"/>
                </a:solidFill>
              </a:rPr>
              <a:t>Instructies worden getoond op een beeldscherm</a:t>
            </a:r>
          </a:p>
          <a:p>
            <a:pPr marL="285750" indent="-285750">
              <a:buFont typeface="Arial" panose="020B0604020202020204" pitchFamily="34" charset="0"/>
              <a:buChar char="•"/>
            </a:pPr>
            <a:r>
              <a:rPr lang="nl-BE" dirty="0">
                <a:solidFill>
                  <a:srgbClr val="007787"/>
                </a:solidFill>
              </a:rPr>
              <a:t>Tv-scherm &gt; (</a:t>
            </a:r>
            <a:r>
              <a:rPr lang="nl-BE" dirty="0" err="1">
                <a:solidFill>
                  <a:srgbClr val="007787"/>
                </a:solidFill>
              </a:rPr>
              <a:t>touch</a:t>
            </a:r>
            <a:r>
              <a:rPr lang="nl-BE" dirty="0">
                <a:solidFill>
                  <a:srgbClr val="007787"/>
                </a:solidFill>
              </a:rPr>
              <a:t>)monitor &gt; tablet &gt; smartphone &gt; smartwatch</a:t>
            </a:r>
          </a:p>
          <a:p>
            <a:pPr marL="285750" indent="-285750">
              <a:buFont typeface="Arial" panose="020B0604020202020204" pitchFamily="34" charset="0"/>
              <a:buChar char="•"/>
            </a:pPr>
            <a:r>
              <a:rPr lang="nl-BE" dirty="0">
                <a:solidFill>
                  <a:srgbClr val="007787"/>
                </a:solidFill>
              </a:rPr>
              <a:t>Draagbaarheid </a:t>
            </a:r>
            <a:r>
              <a:rPr lang="nl-BE" dirty="0">
                <a:solidFill>
                  <a:srgbClr val="007787"/>
                </a:solidFill>
                <a:sym typeface="Wingdings" panose="05000000000000000000" pitchFamily="2" charset="2"/>
              </a:rPr>
              <a:t> Hoeveelheid informatie </a:t>
            </a:r>
            <a:endParaRPr lang="nl-BE" dirty="0">
              <a:solidFill>
                <a:srgbClr val="007787"/>
              </a:solidFill>
            </a:endParaRPr>
          </a:p>
        </p:txBody>
      </p:sp>
      <p:sp>
        <p:nvSpPr>
          <p:cNvPr id="4" name="Title 3">
            <a:extLst>
              <a:ext uri="{FF2B5EF4-FFF2-40B4-BE49-F238E27FC236}">
                <a16:creationId xmlns:a16="http://schemas.microsoft.com/office/drawing/2014/main" id="{21AB7827-D0DF-4B85-847A-CC7B1EEEBF3D}"/>
              </a:ext>
            </a:extLst>
          </p:cNvPr>
          <p:cNvSpPr>
            <a:spLocks noGrp="1"/>
          </p:cNvSpPr>
          <p:nvPr>
            <p:ph type="title"/>
          </p:nvPr>
        </p:nvSpPr>
        <p:spPr>
          <a:xfrm>
            <a:off x="327024" y="318297"/>
            <a:ext cx="11537951" cy="362741"/>
          </a:xfrm>
          <a:solidFill>
            <a:srgbClr val="007787"/>
          </a:solidFill>
        </p:spPr>
        <p:txBody>
          <a:bodyPr/>
          <a:lstStyle/>
          <a:p>
            <a:r>
              <a:rPr lang="en-US" err="1"/>
              <a:t>Digitale</a:t>
            </a:r>
            <a:r>
              <a:rPr lang="en-US"/>
              <a:t> </a:t>
            </a:r>
            <a:r>
              <a:rPr lang="en-US" err="1"/>
              <a:t>werkinstructies</a:t>
            </a:r>
            <a:r>
              <a:rPr lang="en-US"/>
              <a:t> &gt; </a:t>
            </a:r>
            <a:r>
              <a:rPr lang="en-US" err="1"/>
              <a:t>Mogelijke</a:t>
            </a:r>
            <a:r>
              <a:rPr lang="en-US"/>
              <a:t> interfaces &gt; </a:t>
            </a:r>
            <a:r>
              <a:rPr lang="en-US" err="1"/>
              <a:t>Beeldschermen</a:t>
            </a:r>
            <a:endParaRPr lang="en-BE"/>
          </a:p>
        </p:txBody>
      </p:sp>
      <p:grpSp>
        <p:nvGrpSpPr>
          <p:cNvPr id="21" name="Groep 20">
            <a:extLst>
              <a:ext uri="{FF2B5EF4-FFF2-40B4-BE49-F238E27FC236}">
                <a16:creationId xmlns:a16="http://schemas.microsoft.com/office/drawing/2014/main" id="{AB7B7141-8BC1-BACC-AC81-844209145BF7}"/>
              </a:ext>
            </a:extLst>
          </p:cNvPr>
          <p:cNvGrpSpPr/>
          <p:nvPr/>
        </p:nvGrpSpPr>
        <p:grpSpPr>
          <a:xfrm>
            <a:off x="344521" y="1054645"/>
            <a:ext cx="1674213" cy="1674213"/>
            <a:chOff x="8699196" y="1178851"/>
            <a:chExt cx="1674213" cy="1674213"/>
          </a:xfrm>
        </p:grpSpPr>
        <p:sp>
          <p:nvSpPr>
            <p:cNvPr id="14" name="Ovaal 13">
              <a:extLst>
                <a:ext uri="{FF2B5EF4-FFF2-40B4-BE49-F238E27FC236}">
                  <a16:creationId xmlns:a16="http://schemas.microsoft.com/office/drawing/2014/main" id="{CBE08C82-46FA-EAB8-EE9F-94C7B8417A95}"/>
                </a:ext>
              </a:extLst>
            </p:cNvPr>
            <p:cNvSpPr/>
            <p:nvPr/>
          </p:nvSpPr>
          <p:spPr>
            <a:xfrm>
              <a:off x="8699196" y="1178851"/>
              <a:ext cx="1674213" cy="1674213"/>
            </a:xfrm>
            <a:prstGeom prst="ellipse">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Graphic 8" descr="Beeldscherm met effen opvulling">
              <a:extLst>
                <a:ext uri="{FF2B5EF4-FFF2-40B4-BE49-F238E27FC236}">
                  <a16:creationId xmlns:a16="http://schemas.microsoft.com/office/drawing/2014/main" id="{EA1B6C05-04B4-D411-C72A-79A46B30EE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32293" y="1426897"/>
              <a:ext cx="1208018" cy="1208018"/>
            </a:xfrm>
            <a:prstGeom prst="rect">
              <a:avLst/>
            </a:prstGeom>
          </p:spPr>
        </p:pic>
      </p:grpSp>
      <p:pic>
        <p:nvPicPr>
          <p:cNvPr id="23" name="Picture 2" descr="Feige FILLING | HAVER &amp; BOECKER: NEW: The FEIGE Remote Panel – additional  comfort for the operator">
            <a:extLst>
              <a:ext uri="{FF2B5EF4-FFF2-40B4-BE49-F238E27FC236}">
                <a16:creationId xmlns:a16="http://schemas.microsoft.com/office/drawing/2014/main" id="{537FFCC3-2791-F886-1BD8-156A82E606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1166" y="3704502"/>
            <a:ext cx="3612402" cy="2465224"/>
          </a:xfrm>
          <a:prstGeom prst="rect">
            <a:avLst/>
          </a:prstGeom>
          <a:noFill/>
          <a:ln w="88900">
            <a:solidFill>
              <a:srgbClr val="007787"/>
            </a:solidFill>
          </a:ln>
          <a:extLst>
            <a:ext uri="{909E8E84-426E-40DD-AFC4-6F175D3DCCD1}">
              <a14:hiddenFill xmlns:a14="http://schemas.microsoft.com/office/drawing/2010/main">
                <a:solidFill>
                  <a:srgbClr val="FFFFFF"/>
                </a:solidFill>
              </a14:hiddenFill>
            </a:ext>
          </a:extLst>
        </p:spPr>
      </p:pic>
      <p:pic>
        <p:nvPicPr>
          <p:cNvPr id="24" name="Picture 4" descr="De missing link tussen productie en ERP - Value Chain">
            <a:extLst>
              <a:ext uri="{FF2B5EF4-FFF2-40B4-BE49-F238E27FC236}">
                <a16:creationId xmlns:a16="http://schemas.microsoft.com/office/drawing/2014/main" id="{CB8EB987-01DA-4A06-4AA6-66CEC43BA0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40048" y="3704502"/>
            <a:ext cx="3251702" cy="2465224"/>
          </a:xfrm>
          <a:prstGeom prst="rect">
            <a:avLst/>
          </a:prstGeom>
          <a:noFill/>
          <a:ln w="88900">
            <a:solidFill>
              <a:srgbClr val="007787"/>
            </a:solidFill>
          </a:ln>
          <a:extLst>
            <a:ext uri="{909E8E84-426E-40DD-AFC4-6F175D3DCCD1}">
              <a14:hiddenFill xmlns:a14="http://schemas.microsoft.com/office/drawing/2010/main">
                <a:solidFill>
                  <a:srgbClr val="FFFFFF"/>
                </a:solidFill>
              </a14:hiddenFill>
            </a:ext>
          </a:extLst>
        </p:spPr>
      </p:pic>
      <p:pic>
        <p:nvPicPr>
          <p:cNvPr id="25" name="Picture 6" descr="Technologie helpt een handje - 't Veer">
            <a:extLst>
              <a:ext uri="{FF2B5EF4-FFF2-40B4-BE49-F238E27FC236}">
                <a16:creationId xmlns:a16="http://schemas.microsoft.com/office/drawing/2014/main" id="{3CF836C4-00E6-6970-4D94-08A528EC66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9407" y="3704502"/>
            <a:ext cx="3706336" cy="2465224"/>
          </a:xfrm>
          <a:prstGeom prst="rect">
            <a:avLst/>
          </a:prstGeom>
          <a:noFill/>
          <a:ln w="88900">
            <a:solidFill>
              <a:srgbClr val="007787"/>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42A9AC8-5E56-8A40-D0F0-D6D745C12CE4}"/>
              </a:ext>
            </a:extLst>
          </p:cNvPr>
          <p:cNvSpPr txBox="1"/>
          <p:nvPr/>
        </p:nvSpPr>
        <p:spPr>
          <a:xfrm>
            <a:off x="1487540" y="3200802"/>
            <a:ext cx="2130069" cy="369332"/>
          </a:xfrm>
          <a:prstGeom prst="rect">
            <a:avLst/>
          </a:prstGeom>
          <a:noFill/>
        </p:spPr>
        <p:txBody>
          <a:bodyPr wrap="square" rtlCol="0">
            <a:spAutoFit/>
          </a:bodyPr>
          <a:lstStyle/>
          <a:p>
            <a:r>
              <a:rPr lang="en-US" dirty="0">
                <a:solidFill>
                  <a:srgbClr val="007787"/>
                </a:solidFill>
                <a:latin typeface="Bahnschrift SemiBold" panose="020B0502040204020203" pitchFamily="34" charset="0"/>
              </a:rPr>
              <a:t>VASTE SCHERMEN</a:t>
            </a:r>
            <a:endParaRPr lang="nl-BE" dirty="0">
              <a:solidFill>
                <a:srgbClr val="007787"/>
              </a:solidFill>
              <a:latin typeface="Bahnschrift SemiBold" panose="020B0502040204020203" pitchFamily="34" charset="0"/>
            </a:endParaRPr>
          </a:p>
        </p:txBody>
      </p:sp>
      <p:sp>
        <p:nvSpPr>
          <p:cNvPr id="5" name="TextBox 4">
            <a:extLst>
              <a:ext uri="{FF2B5EF4-FFF2-40B4-BE49-F238E27FC236}">
                <a16:creationId xmlns:a16="http://schemas.microsoft.com/office/drawing/2014/main" id="{AD796045-F13D-812A-C44F-8CDEDA0C26FF}"/>
              </a:ext>
            </a:extLst>
          </p:cNvPr>
          <p:cNvSpPr txBox="1"/>
          <p:nvPr/>
        </p:nvSpPr>
        <p:spPr>
          <a:xfrm>
            <a:off x="6505752" y="3200802"/>
            <a:ext cx="3915632" cy="369332"/>
          </a:xfrm>
          <a:prstGeom prst="rect">
            <a:avLst/>
          </a:prstGeom>
          <a:noFill/>
        </p:spPr>
        <p:txBody>
          <a:bodyPr wrap="square" rtlCol="0">
            <a:spAutoFit/>
          </a:bodyPr>
          <a:lstStyle/>
          <a:p>
            <a:pPr algn="ctr"/>
            <a:r>
              <a:rPr lang="en-US" dirty="0">
                <a:solidFill>
                  <a:srgbClr val="007787"/>
                </a:solidFill>
                <a:latin typeface="Bahnschrift SemiBold" panose="020B0502040204020203" pitchFamily="34" charset="0"/>
              </a:rPr>
              <a:t>MOBIELE SCHERMEN</a:t>
            </a:r>
            <a:endParaRPr lang="nl-BE" dirty="0">
              <a:solidFill>
                <a:srgbClr val="007787"/>
              </a:solidFill>
              <a:latin typeface="Bahnschrift SemiBold" panose="020B0502040204020203" pitchFamily="34" charset="0"/>
            </a:endParaRPr>
          </a:p>
        </p:txBody>
      </p:sp>
    </p:spTree>
    <p:extLst>
      <p:ext uri="{BB962C8B-B14F-4D97-AF65-F5344CB8AC3E}">
        <p14:creationId xmlns:p14="http://schemas.microsoft.com/office/powerpoint/2010/main" val="232261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416CB43-77D6-6A05-A67E-1C377932E710}"/>
              </a:ext>
            </a:extLst>
          </p:cNvPr>
          <p:cNvSpPr/>
          <p:nvPr/>
        </p:nvSpPr>
        <p:spPr>
          <a:xfrm>
            <a:off x="230483" y="1491426"/>
            <a:ext cx="5435601" cy="3764845"/>
          </a:xfrm>
          <a:prstGeom prst="roundRect">
            <a:avLst/>
          </a:prstGeom>
          <a:solidFill>
            <a:srgbClr val="588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1" indent="-285750">
              <a:buFont typeface="Arial" panose="020B0604020202020204" pitchFamily="34" charset="0"/>
              <a:buChar char="•"/>
            </a:pPr>
            <a:r>
              <a:rPr lang="en-US" dirty="0" err="1">
                <a:latin typeface="Bahnschrift SemiBold" panose="020B0502040204020203" pitchFamily="34" charset="0"/>
              </a:rPr>
              <a:t>Vertrouwde</a:t>
            </a:r>
            <a:r>
              <a:rPr lang="en-US" dirty="0">
                <a:latin typeface="Bahnschrift SemiBold" panose="020B0502040204020203" pitchFamily="34" charset="0"/>
              </a:rPr>
              <a:t> </a:t>
            </a:r>
            <a:r>
              <a:rPr lang="en-US" dirty="0" err="1">
                <a:latin typeface="Bahnschrift SemiBold" panose="020B0502040204020203" pitchFamily="34" charset="0"/>
              </a:rPr>
              <a:t>bediening</a:t>
            </a:r>
            <a:endParaRPr lang="en-US" dirty="0">
              <a:latin typeface="Bahnschrift SemiBold" panose="020B0502040204020203" pitchFamily="34" charset="0"/>
            </a:endParaRPr>
          </a:p>
          <a:p>
            <a:pPr marL="742950" lvl="1" indent="-285750">
              <a:buFont typeface="Arial" panose="020B0604020202020204" pitchFamily="34" charset="0"/>
              <a:buChar char="•"/>
            </a:pPr>
            <a:r>
              <a:rPr lang="en-US" dirty="0" err="1">
                <a:latin typeface="Bahnschrift SemiBold" panose="020B0502040204020203" pitchFamily="34" charset="0"/>
              </a:rPr>
              <a:t>Instructies</a:t>
            </a:r>
            <a:r>
              <a:rPr lang="en-US" dirty="0">
                <a:latin typeface="Bahnschrift SemiBold" panose="020B0502040204020203" pitchFamily="34" charset="0"/>
              </a:rPr>
              <a:t> </a:t>
            </a:r>
            <a:r>
              <a:rPr lang="en-US" dirty="0" err="1">
                <a:latin typeface="Bahnschrift SemiBold" panose="020B0502040204020203" pitchFamily="34" charset="0"/>
              </a:rPr>
              <a:t>eenvoudig</a:t>
            </a:r>
            <a:r>
              <a:rPr lang="en-US" dirty="0">
                <a:latin typeface="Bahnschrift SemiBold" panose="020B0502040204020203" pitchFamily="34" charset="0"/>
              </a:rPr>
              <a:t> in </a:t>
            </a:r>
            <a:r>
              <a:rPr lang="en-US" dirty="0" err="1">
                <a:latin typeface="Bahnschrift SemiBold" panose="020B0502040204020203" pitchFamily="34" charset="0"/>
              </a:rPr>
              <a:t>aanmaak</a:t>
            </a:r>
            <a:r>
              <a:rPr lang="en-US" dirty="0">
                <a:latin typeface="Bahnschrift SemiBold" panose="020B0502040204020203" pitchFamily="34" charset="0"/>
              </a:rPr>
              <a:t> &amp; </a:t>
            </a:r>
            <a:r>
              <a:rPr lang="en-US" dirty="0" err="1">
                <a:latin typeface="Bahnschrift SemiBold" panose="020B0502040204020203" pitchFamily="34" charset="0"/>
              </a:rPr>
              <a:t>gebruik</a:t>
            </a:r>
            <a:endParaRPr lang="en-US" dirty="0">
              <a:latin typeface="Bahnschrift SemiBold" panose="020B0502040204020203" pitchFamily="34" charset="0"/>
            </a:endParaRPr>
          </a:p>
          <a:p>
            <a:pPr marL="742950" lvl="1" indent="-285750">
              <a:buFont typeface="Arial" panose="020B0604020202020204" pitchFamily="34" charset="0"/>
              <a:buChar char="•"/>
            </a:pPr>
            <a:r>
              <a:rPr lang="en-US" dirty="0" err="1">
                <a:latin typeface="Bahnschrift SemiBold" panose="020B0502040204020203" pitchFamily="34" charset="0"/>
              </a:rPr>
              <a:t>Goedkoper</a:t>
            </a:r>
            <a:r>
              <a:rPr lang="en-US" dirty="0">
                <a:latin typeface="Bahnschrift SemiBold" panose="020B0502040204020203" pitchFamily="34" charset="0"/>
              </a:rPr>
              <a:t> dan </a:t>
            </a:r>
            <a:r>
              <a:rPr lang="en-US" dirty="0" err="1">
                <a:latin typeface="Bahnschrift SemiBold" panose="020B0502040204020203" pitchFamily="34" charset="0"/>
              </a:rPr>
              <a:t>alternatieven</a:t>
            </a:r>
            <a:endParaRPr lang="en-US" dirty="0">
              <a:latin typeface="Bahnschrift SemiBold" panose="020B0502040204020203" pitchFamily="34" charset="0"/>
            </a:endParaRPr>
          </a:p>
          <a:p>
            <a:pPr marL="742950" lvl="1" indent="-285750">
              <a:buFont typeface="Arial" panose="020B0604020202020204" pitchFamily="34" charset="0"/>
              <a:buChar char="•"/>
            </a:pPr>
            <a:r>
              <a:rPr lang="en-US" dirty="0" err="1">
                <a:latin typeface="Bahnschrift SemiBold" panose="020B0502040204020203" pitchFamily="34" charset="0"/>
              </a:rPr>
              <a:t>Ruimste</a:t>
            </a:r>
            <a:r>
              <a:rPr lang="en-US" dirty="0">
                <a:latin typeface="Bahnschrift SemiBold" panose="020B0502040204020203" pitchFamily="34" charset="0"/>
              </a:rPr>
              <a:t> </a:t>
            </a:r>
            <a:r>
              <a:rPr lang="en-US" dirty="0" err="1">
                <a:latin typeface="Bahnschrift SemiBold" panose="020B0502040204020203" pitchFamily="34" charset="0"/>
              </a:rPr>
              <a:t>aanbod</a:t>
            </a:r>
            <a:r>
              <a:rPr lang="en-US" dirty="0">
                <a:latin typeface="Bahnschrift SemiBold" panose="020B0502040204020203" pitchFamily="34" charset="0"/>
              </a:rPr>
              <a:t> </a:t>
            </a:r>
            <a:r>
              <a:rPr lang="en-US" dirty="0" err="1">
                <a:latin typeface="Bahnschrift SemiBold" panose="020B0502040204020203" pitchFamily="34" charset="0"/>
              </a:rPr>
              <a:t>aan</a:t>
            </a:r>
            <a:r>
              <a:rPr lang="en-US" dirty="0">
                <a:latin typeface="Bahnschrift SemiBold" panose="020B0502040204020203" pitchFamily="34" charset="0"/>
              </a:rPr>
              <a:t> </a:t>
            </a:r>
            <a:r>
              <a:rPr lang="en-US" dirty="0" err="1">
                <a:latin typeface="Bahnschrift SemiBold" panose="020B0502040204020203" pitchFamily="34" charset="0"/>
              </a:rPr>
              <a:t>commerciële</a:t>
            </a:r>
            <a:r>
              <a:rPr lang="en-US" dirty="0">
                <a:latin typeface="Bahnschrift SemiBold" panose="020B0502040204020203" pitchFamily="34" charset="0"/>
              </a:rPr>
              <a:t> </a:t>
            </a:r>
            <a:r>
              <a:rPr lang="en-US" dirty="0" err="1">
                <a:latin typeface="Bahnschrift SemiBold" panose="020B0502040204020203" pitchFamily="34" charset="0"/>
              </a:rPr>
              <a:t>platformen</a:t>
            </a:r>
            <a:endParaRPr lang="nl-BE" dirty="0">
              <a:latin typeface="Bahnschrift SemiBold" panose="020B0502040204020203" pitchFamily="34" charset="0"/>
            </a:endParaRPr>
          </a:p>
        </p:txBody>
      </p:sp>
      <p:sp>
        <p:nvSpPr>
          <p:cNvPr id="6" name="Oval 5">
            <a:extLst>
              <a:ext uri="{FF2B5EF4-FFF2-40B4-BE49-F238E27FC236}">
                <a16:creationId xmlns:a16="http://schemas.microsoft.com/office/drawing/2014/main" id="{4EE3F2E5-0FFB-B642-FFAF-212F7710A5F0}"/>
              </a:ext>
            </a:extLst>
          </p:cNvPr>
          <p:cNvSpPr/>
          <p:nvPr/>
        </p:nvSpPr>
        <p:spPr>
          <a:xfrm>
            <a:off x="2334330" y="877473"/>
            <a:ext cx="1227906" cy="12279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itle 3">
            <a:extLst>
              <a:ext uri="{FF2B5EF4-FFF2-40B4-BE49-F238E27FC236}">
                <a16:creationId xmlns:a16="http://schemas.microsoft.com/office/drawing/2014/main" id="{21AB7827-D0DF-4B85-847A-CC7B1EEEBF3D}"/>
              </a:ext>
            </a:extLst>
          </p:cNvPr>
          <p:cNvSpPr>
            <a:spLocks noGrp="1"/>
          </p:cNvSpPr>
          <p:nvPr>
            <p:ph type="title"/>
          </p:nvPr>
        </p:nvSpPr>
        <p:spPr>
          <a:xfrm>
            <a:off x="327024" y="318297"/>
            <a:ext cx="11537951" cy="362741"/>
          </a:xfrm>
          <a:solidFill>
            <a:srgbClr val="007787"/>
          </a:solidFill>
        </p:spPr>
        <p:txBody>
          <a:bodyPr/>
          <a:lstStyle/>
          <a:p>
            <a:r>
              <a:rPr lang="en-US" dirty="0" err="1"/>
              <a:t>Digitale</a:t>
            </a:r>
            <a:r>
              <a:rPr lang="en-US" dirty="0"/>
              <a:t> </a:t>
            </a:r>
            <a:r>
              <a:rPr lang="en-US" dirty="0" err="1"/>
              <a:t>werkinstructies</a:t>
            </a:r>
            <a:r>
              <a:rPr lang="en-US" dirty="0"/>
              <a:t> &gt; </a:t>
            </a:r>
            <a:r>
              <a:rPr lang="en-US" dirty="0" err="1"/>
              <a:t>Mogelijke</a:t>
            </a:r>
            <a:r>
              <a:rPr lang="en-US" dirty="0"/>
              <a:t> interfaces &gt; </a:t>
            </a:r>
            <a:r>
              <a:rPr lang="en-US" dirty="0" err="1"/>
              <a:t>Beeldschermen</a:t>
            </a:r>
            <a:r>
              <a:rPr lang="en-US" dirty="0"/>
              <a:t> </a:t>
            </a:r>
            <a:r>
              <a:rPr lang="en-US" dirty="0" err="1"/>
              <a:t>voor</a:t>
            </a:r>
            <a:r>
              <a:rPr lang="en-US" dirty="0"/>
              <a:t>- </a:t>
            </a:r>
            <a:r>
              <a:rPr lang="en-US" dirty="0" err="1"/>
              <a:t>en</a:t>
            </a:r>
            <a:r>
              <a:rPr lang="en-US" dirty="0"/>
              <a:t> </a:t>
            </a:r>
            <a:r>
              <a:rPr lang="en-US" dirty="0" err="1"/>
              <a:t>nadelen</a:t>
            </a:r>
            <a:endParaRPr lang="en-BE" dirty="0"/>
          </a:p>
        </p:txBody>
      </p:sp>
      <p:pic>
        <p:nvPicPr>
          <p:cNvPr id="5" name="Graphic 4" descr="Badge Follow with solid fill">
            <a:extLst>
              <a:ext uri="{FF2B5EF4-FFF2-40B4-BE49-F238E27FC236}">
                <a16:creationId xmlns:a16="http://schemas.microsoft.com/office/drawing/2014/main" id="{11AA96E9-769B-3EE5-0926-7BBE35ECC1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67952" y="811094"/>
            <a:ext cx="1360665" cy="1360665"/>
          </a:xfrm>
          <a:prstGeom prst="rect">
            <a:avLst/>
          </a:prstGeom>
        </p:spPr>
      </p:pic>
      <p:sp>
        <p:nvSpPr>
          <p:cNvPr id="11" name="Rectangle: Rounded Corners 10">
            <a:extLst>
              <a:ext uri="{FF2B5EF4-FFF2-40B4-BE49-F238E27FC236}">
                <a16:creationId xmlns:a16="http://schemas.microsoft.com/office/drawing/2014/main" id="{8D3A0049-9ABA-F2A7-EBEB-FE866938D254}"/>
              </a:ext>
            </a:extLst>
          </p:cNvPr>
          <p:cNvSpPr/>
          <p:nvPr/>
        </p:nvSpPr>
        <p:spPr>
          <a:xfrm>
            <a:off x="6207949" y="1491426"/>
            <a:ext cx="5435601" cy="376484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1" indent="-285750">
              <a:buFont typeface="Arial" panose="020B0604020202020204" pitchFamily="34" charset="0"/>
              <a:buChar char="•"/>
            </a:pPr>
            <a:r>
              <a:rPr lang="nl-BE" dirty="0">
                <a:latin typeface="Bahnschrift SemiBold" panose="020B0502040204020203" pitchFamily="34" charset="0"/>
              </a:rPr>
              <a:t>Handenvrij werken is beperkt</a:t>
            </a:r>
          </a:p>
          <a:p>
            <a:pPr marL="742950" lvl="1" indent="-285750">
              <a:buFont typeface="Arial" panose="020B0604020202020204" pitchFamily="34" charset="0"/>
              <a:buChar char="•"/>
            </a:pPr>
            <a:r>
              <a:rPr lang="nl-BE" dirty="0">
                <a:latin typeface="Bahnschrift SemiBold" panose="020B0502040204020203" pitchFamily="34" charset="0"/>
              </a:rPr>
              <a:t>Gelimiteerde kijkhoek en beeld volgt gebruiker niet</a:t>
            </a:r>
          </a:p>
          <a:p>
            <a:pPr marL="742950" lvl="1" indent="-285750">
              <a:buFont typeface="Arial" panose="020B0604020202020204" pitchFamily="34" charset="0"/>
              <a:buChar char="•"/>
            </a:pPr>
            <a:r>
              <a:rPr lang="nl-BE" dirty="0">
                <a:latin typeface="Bahnschrift SemiBold" panose="020B0502040204020203" pitchFamily="34" charset="0"/>
              </a:rPr>
              <a:t>Constante verandering in kijkrichting van scherm naar werk</a:t>
            </a:r>
          </a:p>
        </p:txBody>
      </p:sp>
      <p:sp>
        <p:nvSpPr>
          <p:cNvPr id="12" name="Oval 11">
            <a:extLst>
              <a:ext uri="{FF2B5EF4-FFF2-40B4-BE49-F238E27FC236}">
                <a16:creationId xmlns:a16="http://schemas.microsoft.com/office/drawing/2014/main" id="{47B91E48-11AB-23AF-8E1D-33244A6153A9}"/>
              </a:ext>
            </a:extLst>
          </p:cNvPr>
          <p:cNvSpPr/>
          <p:nvPr/>
        </p:nvSpPr>
        <p:spPr>
          <a:xfrm>
            <a:off x="8311796" y="877473"/>
            <a:ext cx="1227906" cy="12279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3" name="Graphic 12" descr="Badge Unfollow with solid fill">
            <a:extLst>
              <a:ext uri="{FF2B5EF4-FFF2-40B4-BE49-F238E27FC236}">
                <a16:creationId xmlns:a16="http://schemas.microsoft.com/office/drawing/2014/main" id="{C0A7F9EE-1EDC-99C8-2D69-0EE9D0488D9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45349" y="811094"/>
            <a:ext cx="1360800" cy="1360800"/>
          </a:xfrm>
          <a:prstGeom prst="rect">
            <a:avLst/>
          </a:prstGeom>
        </p:spPr>
      </p:pic>
    </p:spTree>
    <p:extLst>
      <p:ext uri="{BB962C8B-B14F-4D97-AF65-F5344CB8AC3E}">
        <p14:creationId xmlns:p14="http://schemas.microsoft.com/office/powerpoint/2010/main" val="19122039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AC94E4F-9F58-B85C-DAEB-9B9389A35944}"/>
              </a:ext>
            </a:extLst>
          </p:cNvPr>
          <p:cNvSpPr/>
          <p:nvPr/>
        </p:nvSpPr>
        <p:spPr>
          <a:xfrm>
            <a:off x="344521" y="1054646"/>
            <a:ext cx="10370701" cy="1697254"/>
          </a:xfrm>
          <a:prstGeom prst="roundRect">
            <a:avLst>
              <a:gd name="adj" fmla="val 50000"/>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lIns="1548000" rtlCol="0" anchor="ctr"/>
          <a:lstStyle/>
          <a:p>
            <a:r>
              <a:rPr lang="nl-BE" b="1" dirty="0">
                <a:solidFill>
                  <a:srgbClr val="007787"/>
                </a:solidFill>
                <a:latin typeface="Bahnschrift SemiBold" panose="020B0502040204020203" pitchFamily="34" charset="0"/>
              </a:rPr>
              <a:t>Geprojecteerde instructies</a:t>
            </a:r>
          </a:p>
          <a:p>
            <a:pPr marL="285750" indent="-285750">
              <a:buFont typeface="Arial" panose="020B0604020202020204" pitchFamily="34" charset="0"/>
              <a:buChar char="•"/>
            </a:pPr>
            <a:r>
              <a:rPr lang="nl-BE" dirty="0">
                <a:solidFill>
                  <a:srgbClr val="007787"/>
                </a:solidFill>
              </a:rPr>
              <a:t>Projector gericht op de werkplek</a:t>
            </a:r>
          </a:p>
          <a:p>
            <a:pPr marL="285750" indent="-285750">
              <a:buFont typeface="Arial" panose="020B0604020202020204" pitchFamily="34" charset="0"/>
              <a:buChar char="•"/>
            </a:pPr>
            <a:r>
              <a:rPr lang="nl-BE" dirty="0">
                <a:solidFill>
                  <a:srgbClr val="007787"/>
                </a:solidFill>
              </a:rPr>
              <a:t>Door middel van projecties wordt operator begeleid doorheen het proces</a:t>
            </a:r>
          </a:p>
          <a:p>
            <a:pPr marL="285750" indent="-285750">
              <a:buFont typeface="Arial" panose="020B0604020202020204" pitchFamily="34" charset="0"/>
              <a:buChar char="•"/>
            </a:pPr>
            <a:r>
              <a:rPr lang="nl-BE" dirty="0">
                <a:solidFill>
                  <a:srgbClr val="007787"/>
                </a:solidFill>
              </a:rPr>
              <a:t>Projecties kunnen op fysieke werkstukken geprojecteerd worden</a:t>
            </a:r>
          </a:p>
        </p:txBody>
      </p:sp>
      <p:grpSp>
        <p:nvGrpSpPr>
          <p:cNvPr id="3" name="Groep 2">
            <a:extLst>
              <a:ext uri="{FF2B5EF4-FFF2-40B4-BE49-F238E27FC236}">
                <a16:creationId xmlns:a16="http://schemas.microsoft.com/office/drawing/2014/main" id="{FA351F80-4C58-1FED-6902-90CBD182AB38}"/>
              </a:ext>
            </a:extLst>
          </p:cNvPr>
          <p:cNvGrpSpPr/>
          <p:nvPr/>
        </p:nvGrpSpPr>
        <p:grpSpPr>
          <a:xfrm>
            <a:off x="344521" y="1054644"/>
            <a:ext cx="1674213" cy="1674213"/>
            <a:chOff x="8699196" y="2978240"/>
            <a:chExt cx="1674213" cy="1674213"/>
          </a:xfrm>
        </p:grpSpPr>
        <p:sp>
          <p:nvSpPr>
            <p:cNvPr id="5" name="Ovaal 4">
              <a:extLst>
                <a:ext uri="{FF2B5EF4-FFF2-40B4-BE49-F238E27FC236}">
                  <a16:creationId xmlns:a16="http://schemas.microsoft.com/office/drawing/2014/main" id="{A20C1AD8-5CA0-6101-2FE3-603A999E89CD}"/>
                </a:ext>
              </a:extLst>
            </p:cNvPr>
            <p:cNvSpPr/>
            <p:nvPr/>
          </p:nvSpPr>
          <p:spPr>
            <a:xfrm>
              <a:off x="8699196" y="2978240"/>
              <a:ext cx="1674213" cy="1674213"/>
            </a:xfrm>
            <a:prstGeom prst="ellipse">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5" descr="Projector met effen opvulling">
              <a:extLst>
                <a:ext uri="{FF2B5EF4-FFF2-40B4-BE49-F238E27FC236}">
                  <a16:creationId xmlns:a16="http://schemas.microsoft.com/office/drawing/2014/main" id="{49513D05-DBBE-871E-C9F8-6BAE871A87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30711" y="3210546"/>
              <a:ext cx="1209600" cy="1209600"/>
            </a:xfrm>
            <a:prstGeom prst="rect">
              <a:avLst/>
            </a:prstGeom>
          </p:spPr>
        </p:pic>
      </p:grpSp>
      <p:sp>
        <p:nvSpPr>
          <p:cNvPr id="4" name="Title 3">
            <a:extLst>
              <a:ext uri="{FF2B5EF4-FFF2-40B4-BE49-F238E27FC236}">
                <a16:creationId xmlns:a16="http://schemas.microsoft.com/office/drawing/2014/main" id="{21AB7827-D0DF-4B85-847A-CC7B1EEEBF3D}"/>
              </a:ext>
            </a:extLst>
          </p:cNvPr>
          <p:cNvSpPr>
            <a:spLocks noGrp="1"/>
          </p:cNvSpPr>
          <p:nvPr>
            <p:ph type="title"/>
          </p:nvPr>
        </p:nvSpPr>
        <p:spPr>
          <a:xfrm>
            <a:off x="327024" y="318297"/>
            <a:ext cx="11537951" cy="362741"/>
          </a:xfrm>
          <a:solidFill>
            <a:srgbClr val="007787"/>
          </a:solidFill>
        </p:spPr>
        <p:txBody>
          <a:bodyPr/>
          <a:lstStyle/>
          <a:p>
            <a:r>
              <a:rPr lang="en-US" err="1"/>
              <a:t>Digitale</a:t>
            </a:r>
            <a:r>
              <a:rPr lang="en-US"/>
              <a:t> </a:t>
            </a:r>
            <a:r>
              <a:rPr lang="en-US" err="1"/>
              <a:t>werkinstructies</a:t>
            </a:r>
            <a:r>
              <a:rPr lang="en-US"/>
              <a:t> &gt; </a:t>
            </a:r>
            <a:r>
              <a:rPr lang="en-US" err="1"/>
              <a:t>Mogelijke</a:t>
            </a:r>
            <a:r>
              <a:rPr lang="en-US"/>
              <a:t> interfaces &gt; </a:t>
            </a:r>
            <a:r>
              <a:rPr lang="en-US" err="1"/>
              <a:t>Projectie</a:t>
            </a:r>
            <a:endParaRPr lang="en-BE"/>
          </a:p>
        </p:txBody>
      </p:sp>
      <p:pic>
        <p:nvPicPr>
          <p:cNvPr id="4100" name="Picture 4" descr="Arkite Human Interface Mate (HIM) | Augmented reality operator guidance">
            <a:extLst>
              <a:ext uri="{FF2B5EF4-FFF2-40B4-BE49-F238E27FC236}">
                <a16:creationId xmlns:a16="http://schemas.microsoft.com/office/drawing/2014/main" id="{A293C0A3-CD2E-FE10-0E56-BBE6593CF6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953" b="20000"/>
          <a:stretch/>
        </p:blipFill>
        <p:spPr bwMode="auto">
          <a:xfrm>
            <a:off x="3591102" y="3770334"/>
            <a:ext cx="3799862" cy="2205712"/>
          </a:xfrm>
          <a:prstGeom prst="rect">
            <a:avLst/>
          </a:prstGeom>
          <a:noFill/>
          <a:ln w="88900">
            <a:solidFill>
              <a:srgbClr val="007787"/>
            </a:solidFill>
          </a:ln>
          <a:extLst>
            <a:ext uri="{909E8E84-426E-40DD-AFC4-6F175D3DCCD1}">
              <a14:hiddenFill xmlns:a14="http://schemas.microsoft.com/office/drawing/2010/main">
                <a:solidFill>
                  <a:srgbClr val="FFFFFF"/>
                </a:solidFill>
              </a14:hiddenFill>
            </a:ext>
          </a:extLst>
        </p:spPr>
      </p:pic>
      <p:pic>
        <p:nvPicPr>
          <p:cNvPr id="4102" name="Picture 6" descr="Human Interface Mate (HIM) - Industry 4.0 - Het Veer NL">
            <a:extLst>
              <a:ext uri="{FF2B5EF4-FFF2-40B4-BE49-F238E27FC236}">
                <a16:creationId xmlns:a16="http://schemas.microsoft.com/office/drawing/2014/main" id="{FF367720-0149-8123-3832-3229CB1CA7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6487" y="3770334"/>
            <a:ext cx="3923805" cy="2205712"/>
          </a:xfrm>
          <a:prstGeom prst="rect">
            <a:avLst/>
          </a:prstGeom>
          <a:noFill/>
          <a:ln w="88900">
            <a:solidFill>
              <a:srgbClr val="007787"/>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A001218-E01E-2F40-3118-4D51F8A4C617}"/>
              </a:ext>
            </a:extLst>
          </p:cNvPr>
          <p:cNvPicPr>
            <a:picLocks noChangeAspect="1"/>
          </p:cNvPicPr>
          <p:nvPr/>
        </p:nvPicPr>
        <p:blipFill>
          <a:blip r:embed="rId6"/>
          <a:stretch>
            <a:fillRect/>
          </a:stretch>
        </p:blipFill>
        <p:spPr>
          <a:xfrm>
            <a:off x="1007155" y="3770334"/>
            <a:ext cx="2514553" cy="2205712"/>
          </a:xfrm>
          <a:prstGeom prst="rect">
            <a:avLst/>
          </a:prstGeom>
          <a:ln w="88900">
            <a:solidFill>
              <a:srgbClr val="007787"/>
            </a:solidFill>
          </a:ln>
        </p:spPr>
      </p:pic>
    </p:spTree>
    <p:extLst>
      <p:ext uri="{BB962C8B-B14F-4D97-AF65-F5344CB8AC3E}">
        <p14:creationId xmlns:p14="http://schemas.microsoft.com/office/powerpoint/2010/main" val="12572279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AC94E4F-9F58-B85C-DAEB-9B9389A35944}"/>
              </a:ext>
            </a:extLst>
          </p:cNvPr>
          <p:cNvSpPr/>
          <p:nvPr/>
        </p:nvSpPr>
        <p:spPr>
          <a:xfrm>
            <a:off x="344521" y="1054646"/>
            <a:ext cx="10370701" cy="1697254"/>
          </a:xfrm>
          <a:prstGeom prst="roundRect">
            <a:avLst>
              <a:gd name="adj" fmla="val 50000"/>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lIns="1548000" rtlCol="0" anchor="ctr"/>
          <a:lstStyle/>
          <a:p>
            <a:r>
              <a:rPr lang="nl-BE" b="1" dirty="0">
                <a:solidFill>
                  <a:srgbClr val="007787"/>
                </a:solidFill>
                <a:latin typeface="Bahnschrift SemiBold" panose="020B0502040204020203" pitchFamily="34" charset="0"/>
              </a:rPr>
              <a:t>Geprojecteerde instructies</a:t>
            </a:r>
          </a:p>
          <a:p>
            <a:pPr marL="285750" indent="-285750">
              <a:buFont typeface="Arial" panose="020B0604020202020204" pitchFamily="34" charset="0"/>
              <a:buChar char="•"/>
            </a:pPr>
            <a:r>
              <a:rPr lang="nl-BE" dirty="0">
                <a:solidFill>
                  <a:srgbClr val="007787"/>
                </a:solidFill>
              </a:rPr>
              <a:t>2 installatiemogelijkheden</a:t>
            </a:r>
          </a:p>
          <a:p>
            <a:pPr marL="742950" lvl="1" indent="-285750">
              <a:buFont typeface="Arial" panose="020B0604020202020204" pitchFamily="34" charset="0"/>
              <a:buChar char="•"/>
            </a:pPr>
            <a:r>
              <a:rPr lang="nl-BE" dirty="0">
                <a:solidFill>
                  <a:srgbClr val="007787"/>
                </a:solidFill>
              </a:rPr>
              <a:t>Van </a:t>
            </a:r>
            <a:r>
              <a:rPr lang="nl-BE" dirty="0" err="1">
                <a:solidFill>
                  <a:srgbClr val="007787"/>
                </a:solidFill>
              </a:rPr>
              <a:t>werkcel</a:t>
            </a:r>
            <a:r>
              <a:rPr lang="nl-BE" dirty="0">
                <a:solidFill>
                  <a:srgbClr val="007787"/>
                </a:solidFill>
              </a:rPr>
              <a:t> tot volledig warehouse (schaalbare oplossing)</a:t>
            </a:r>
          </a:p>
        </p:txBody>
      </p:sp>
      <p:grpSp>
        <p:nvGrpSpPr>
          <p:cNvPr id="3" name="Groep 2">
            <a:extLst>
              <a:ext uri="{FF2B5EF4-FFF2-40B4-BE49-F238E27FC236}">
                <a16:creationId xmlns:a16="http://schemas.microsoft.com/office/drawing/2014/main" id="{FA351F80-4C58-1FED-6902-90CBD182AB38}"/>
              </a:ext>
            </a:extLst>
          </p:cNvPr>
          <p:cNvGrpSpPr/>
          <p:nvPr/>
        </p:nvGrpSpPr>
        <p:grpSpPr>
          <a:xfrm>
            <a:off x="344521" y="1054644"/>
            <a:ext cx="1674213" cy="1674213"/>
            <a:chOff x="8699196" y="2978240"/>
            <a:chExt cx="1674213" cy="1674213"/>
          </a:xfrm>
        </p:grpSpPr>
        <p:sp>
          <p:nvSpPr>
            <p:cNvPr id="5" name="Ovaal 4">
              <a:extLst>
                <a:ext uri="{FF2B5EF4-FFF2-40B4-BE49-F238E27FC236}">
                  <a16:creationId xmlns:a16="http://schemas.microsoft.com/office/drawing/2014/main" id="{A20C1AD8-5CA0-6101-2FE3-603A999E89CD}"/>
                </a:ext>
              </a:extLst>
            </p:cNvPr>
            <p:cNvSpPr/>
            <p:nvPr/>
          </p:nvSpPr>
          <p:spPr>
            <a:xfrm>
              <a:off x="8699196" y="2978240"/>
              <a:ext cx="1674213" cy="1674213"/>
            </a:xfrm>
            <a:prstGeom prst="ellipse">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5" descr="Projector met effen opvulling">
              <a:extLst>
                <a:ext uri="{FF2B5EF4-FFF2-40B4-BE49-F238E27FC236}">
                  <a16:creationId xmlns:a16="http://schemas.microsoft.com/office/drawing/2014/main" id="{49513D05-DBBE-871E-C9F8-6BAE871A87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30711" y="3210546"/>
              <a:ext cx="1209600" cy="1209600"/>
            </a:xfrm>
            <a:prstGeom prst="rect">
              <a:avLst/>
            </a:prstGeom>
          </p:spPr>
        </p:pic>
      </p:grpSp>
      <p:sp>
        <p:nvSpPr>
          <p:cNvPr id="4" name="Title 3">
            <a:extLst>
              <a:ext uri="{FF2B5EF4-FFF2-40B4-BE49-F238E27FC236}">
                <a16:creationId xmlns:a16="http://schemas.microsoft.com/office/drawing/2014/main" id="{21AB7827-D0DF-4B85-847A-CC7B1EEEBF3D}"/>
              </a:ext>
            </a:extLst>
          </p:cNvPr>
          <p:cNvSpPr>
            <a:spLocks noGrp="1"/>
          </p:cNvSpPr>
          <p:nvPr>
            <p:ph type="title"/>
          </p:nvPr>
        </p:nvSpPr>
        <p:spPr>
          <a:xfrm>
            <a:off x="327024" y="318297"/>
            <a:ext cx="11537951" cy="362741"/>
          </a:xfrm>
          <a:solidFill>
            <a:srgbClr val="007787"/>
          </a:solidFill>
        </p:spPr>
        <p:txBody>
          <a:bodyPr/>
          <a:lstStyle/>
          <a:p>
            <a:r>
              <a:rPr lang="en-US" dirty="0" err="1"/>
              <a:t>Digitale</a:t>
            </a:r>
            <a:r>
              <a:rPr lang="en-US" dirty="0"/>
              <a:t> </a:t>
            </a:r>
            <a:r>
              <a:rPr lang="en-US" dirty="0" err="1"/>
              <a:t>werkinstructies</a:t>
            </a:r>
            <a:r>
              <a:rPr lang="en-US" dirty="0"/>
              <a:t> &gt; </a:t>
            </a:r>
            <a:r>
              <a:rPr lang="en-US" dirty="0" err="1"/>
              <a:t>Mogelijke</a:t>
            </a:r>
            <a:r>
              <a:rPr lang="en-US" dirty="0"/>
              <a:t> interfaces &gt; </a:t>
            </a:r>
            <a:r>
              <a:rPr lang="en-US" dirty="0" err="1"/>
              <a:t>Projectie</a:t>
            </a:r>
            <a:r>
              <a:rPr lang="en-US" dirty="0"/>
              <a:t> </a:t>
            </a:r>
            <a:r>
              <a:rPr lang="en-US" dirty="0" err="1"/>
              <a:t>schaalbaarheid</a:t>
            </a:r>
            <a:endParaRPr lang="en-BE" dirty="0"/>
          </a:p>
        </p:txBody>
      </p:sp>
      <p:pic>
        <p:nvPicPr>
          <p:cNvPr id="9" name="Picture 8">
            <a:extLst>
              <a:ext uri="{FF2B5EF4-FFF2-40B4-BE49-F238E27FC236}">
                <a16:creationId xmlns:a16="http://schemas.microsoft.com/office/drawing/2014/main" id="{A29B0F09-BA13-1EC7-3AE8-E6141FF5EA03}"/>
              </a:ext>
            </a:extLst>
          </p:cNvPr>
          <p:cNvPicPr>
            <a:picLocks noChangeAspect="1"/>
          </p:cNvPicPr>
          <p:nvPr/>
        </p:nvPicPr>
        <p:blipFill>
          <a:blip r:embed="rId5"/>
          <a:stretch>
            <a:fillRect/>
          </a:stretch>
        </p:blipFill>
        <p:spPr>
          <a:xfrm>
            <a:off x="5932311" y="3125508"/>
            <a:ext cx="5977466" cy="3366783"/>
          </a:xfrm>
          <a:prstGeom prst="rect">
            <a:avLst/>
          </a:prstGeom>
        </p:spPr>
      </p:pic>
      <p:pic>
        <p:nvPicPr>
          <p:cNvPr id="1026" name="Picture 2" descr="LightGuide Systems Launches TrainAR Augmented Reality Training System -  LightGuide">
            <a:extLst>
              <a:ext uri="{FF2B5EF4-FFF2-40B4-BE49-F238E27FC236}">
                <a16:creationId xmlns:a16="http://schemas.microsoft.com/office/drawing/2014/main" id="{8F5D2257-F58E-E5BF-574C-4D76077E5A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060" y="3102463"/>
            <a:ext cx="5742517" cy="3324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1883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416CB43-77D6-6A05-A67E-1C377932E710}"/>
              </a:ext>
            </a:extLst>
          </p:cNvPr>
          <p:cNvSpPr/>
          <p:nvPr/>
        </p:nvSpPr>
        <p:spPr>
          <a:xfrm>
            <a:off x="230483" y="1491426"/>
            <a:ext cx="5435601" cy="4751330"/>
          </a:xfrm>
          <a:prstGeom prst="roundRect">
            <a:avLst/>
          </a:prstGeom>
          <a:solidFill>
            <a:srgbClr val="588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1" indent="-285750">
              <a:buFont typeface="Arial" panose="020B0604020202020204" pitchFamily="34" charset="0"/>
              <a:buChar char="•"/>
            </a:pPr>
            <a:r>
              <a:rPr lang="nl-BE" dirty="0">
                <a:latin typeface="Bahnschrift SemiBold" panose="020B0502040204020203" pitchFamily="34" charset="0"/>
              </a:rPr>
              <a:t>Aanduidingen op plaats van actie toevoegen</a:t>
            </a:r>
          </a:p>
          <a:p>
            <a:pPr marL="1200150" lvl="2" indent="-285750">
              <a:buFont typeface="Arial" panose="020B0604020202020204" pitchFamily="34" charset="0"/>
              <a:buChar char="•"/>
            </a:pPr>
            <a:r>
              <a:rPr lang="nl-BE" dirty="0">
                <a:latin typeface="Bahnschrift SemiBold" panose="020B0502040204020203" pitchFamily="34" charset="0"/>
                <a:sym typeface="Wingdings" panose="05000000000000000000" pitchFamily="2" charset="2"/>
              </a:rPr>
              <a:t>Ergonomisch &amp; eenvoudige interpretatie</a:t>
            </a:r>
            <a:endParaRPr lang="nl-BE" dirty="0">
              <a:latin typeface="Bahnschrift SemiBold" panose="020B0502040204020203" pitchFamily="34" charset="0"/>
            </a:endParaRPr>
          </a:p>
          <a:p>
            <a:pPr marL="742950" lvl="1" indent="-285750">
              <a:buFont typeface="Arial" panose="020B0604020202020204" pitchFamily="34" charset="0"/>
              <a:buChar char="•"/>
            </a:pPr>
            <a:r>
              <a:rPr lang="nl-BE" dirty="0">
                <a:latin typeface="Bahnschrift SemiBold" panose="020B0502040204020203" pitchFamily="34" charset="0"/>
              </a:rPr>
              <a:t>Mogelijkheid tot automatische detectie</a:t>
            </a:r>
          </a:p>
          <a:p>
            <a:pPr marL="1200150" lvl="2" indent="-285750">
              <a:buFont typeface="Arial" panose="020B0604020202020204" pitchFamily="34" charset="0"/>
              <a:buChar char="•"/>
            </a:pPr>
            <a:r>
              <a:rPr lang="nl-BE" dirty="0">
                <a:latin typeface="Bahnschrift SemiBold" panose="020B0502040204020203" pitchFamily="34" charset="0"/>
              </a:rPr>
              <a:t>Gemaakte fouten</a:t>
            </a:r>
          </a:p>
          <a:p>
            <a:pPr marL="1200150" lvl="2" indent="-285750">
              <a:buFont typeface="Arial" panose="020B0604020202020204" pitchFamily="34" charset="0"/>
              <a:buChar char="•"/>
            </a:pPr>
            <a:r>
              <a:rPr lang="nl-BE" dirty="0">
                <a:latin typeface="Bahnschrift SemiBold" panose="020B0502040204020203" pitchFamily="34" charset="0"/>
              </a:rPr>
              <a:t>Einde huidige stap = </a:t>
            </a:r>
            <a:r>
              <a:rPr lang="nl-BE" dirty="0">
                <a:latin typeface="Bahnschrift SemiBold" panose="020B0502040204020203" pitchFamily="34" charset="0"/>
                <a:sym typeface="Wingdings" panose="05000000000000000000" pitchFamily="2" charset="2"/>
              </a:rPr>
              <a:t>Automatisch naar volgende stap</a:t>
            </a:r>
          </a:p>
          <a:p>
            <a:pPr marL="742950" lvl="1" indent="-285750">
              <a:buFont typeface="Arial" panose="020B0604020202020204" pitchFamily="34" charset="0"/>
              <a:buChar char="•"/>
            </a:pPr>
            <a:r>
              <a:rPr lang="nl-BE" dirty="0">
                <a:latin typeface="Bahnschrift SemiBold" panose="020B0502040204020203" pitchFamily="34" charset="0"/>
                <a:sym typeface="Wingdings" panose="05000000000000000000" pitchFamily="2" charset="2"/>
              </a:rPr>
              <a:t>Virtuele knoppen</a:t>
            </a:r>
            <a:endParaRPr lang="nl-BE" dirty="0">
              <a:latin typeface="Bahnschrift SemiBold" panose="020B0502040204020203" pitchFamily="34" charset="0"/>
            </a:endParaRPr>
          </a:p>
          <a:p>
            <a:pPr marL="742950" lvl="1" indent="-285750">
              <a:buFont typeface="Arial" panose="020B0604020202020204" pitchFamily="34" charset="0"/>
              <a:buChar char="•"/>
            </a:pPr>
            <a:r>
              <a:rPr lang="nl-BE" dirty="0">
                <a:latin typeface="Bahnschrift SemiBold" panose="020B0502040204020203" pitchFamily="34" charset="0"/>
              </a:rPr>
              <a:t>Pick-</a:t>
            </a:r>
            <a:r>
              <a:rPr lang="nl-BE" dirty="0" err="1">
                <a:latin typeface="Bahnschrift SemiBold" panose="020B0502040204020203" pitchFamily="34" charset="0"/>
              </a:rPr>
              <a:t>to</a:t>
            </a:r>
            <a:r>
              <a:rPr lang="nl-BE" dirty="0">
                <a:latin typeface="Bahnschrift SemiBold" panose="020B0502040204020203" pitchFamily="34" charset="0"/>
              </a:rPr>
              <a:t>-light operaties &amp; assemblagetaken</a:t>
            </a:r>
          </a:p>
        </p:txBody>
      </p:sp>
      <p:sp>
        <p:nvSpPr>
          <p:cNvPr id="6" name="Oval 5">
            <a:extLst>
              <a:ext uri="{FF2B5EF4-FFF2-40B4-BE49-F238E27FC236}">
                <a16:creationId xmlns:a16="http://schemas.microsoft.com/office/drawing/2014/main" id="{4EE3F2E5-0FFB-B642-FFAF-212F7710A5F0}"/>
              </a:ext>
            </a:extLst>
          </p:cNvPr>
          <p:cNvSpPr/>
          <p:nvPr/>
        </p:nvSpPr>
        <p:spPr>
          <a:xfrm>
            <a:off x="2334330" y="877473"/>
            <a:ext cx="1227906" cy="12279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Bahnschrift SemiBold" panose="020B0502040204020203" pitchFamily="34" charset="0"/>
            </a:endParaRPr>
          </a:p>
        </p:txBody>
      </p:sp>
      <p:sp>
        <p:nvSpPr>
          <p:cNvPr id="4" name="Title 3">
            <a:extLst>
              <a:ext uri="{FF2B5EF4-FFF2-40B4-BE49-F238E27FC236}">
                <a16:creationId xmlns:a16="http://schemas.microsoft.com/office/drawing/2014/main" id="{21AB7827-D0DF-4B85-847A-CC7B1EEEBF3D}"/>
              </a:ext>
            </a:extLst>
          </p:cNvPr>
          <p:cNvSpPr>
            <a:spLocks noGrp="1"/>
          </p:cNvSpPr>
          <p:nvPr>
            <p:ph type="title"/>
          </p:nvPr>
        </p:nvSpPr>
        <p:spPr>
          <a:xfrm>
            <a:off x="327024" y="318297"/>
            <a:ext cx="11537951" cy="362741"/>
          </a:xfrm>
          <a:solidFill>
            <a:srgbClr val="007787"/>
          </a:solidFill>
        </p:spPr>
        <p:txBody>
          <a:bodyPr/>
          <a:lstStyle/>
          <a:p>
            <a:r>
              <a:rPr lang="en-US" dirty="0" err="1"/>
              <a:t>Digitale</a:t>
            </a:r>
            <a:r>
              <a:rPr lang="en-US" dirty="0"/>
              <a:t> </a:t>
            </a:r>
            <a:r>
              <a:rPr lang="en-US" dirty="0" err="1"/>
              <a:t>werkinstructies</a:t>
            </a:r>
            <a:r>
              <a:rPr lang="en-US" dirty="0"/>
              <a:t> &gt; </a:t>
            </a:r>
            <a:r>
              <a:rPr lang="en-US" dirty="0" err="1"/>
              <a:t>Mogelijke</a:t>
            </a:r>
            <a:r>
              <a:rPr lang="en-US" dirty="0"/>
              <a:t> interfaces &gt; </a:t>
            </a:r>
            <a:r>
              <a:rPr lang="en-US" dirty="0" err="1"/>
              <a:t>Projectie</a:t>
            </a:r>
            <a:endParaRPr lang="en-BE" dirty="0"/>
          </a:p>
        </p:txBody>
      </p:sp>
      <p:pic>
        <p:nvPicPr>
          <p:cNvPr id="5" name="Graphic 4" descr="Badge Follow with solid fill">
            <a:extLst>
              <a:ext uri="{FF2B5EF4-FFF2-40B4-BE49-F238E27FC236}">
                <a16:creationId xmlns:a16="http://schemas.microsoft.com/office/drawing/2014/main" id="{11AA96E9-769B-3EE5-0926-7BBE35ECC1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67952" y="811094"/>
            <a:ext cx="1360665" cy="1360665"/>
          </a:xfrm>
          <a:prstGeom prst="rect">
            <a:avLst/>
          </a:prstGeom>
        </p:spPr>
      </p:pic>
      <p:sp>
        <p:nvSpPr>
          <p:cNvPr id="11" name="Rectangle: Rounded Corners 10">
            <a:extLst>
              <a:ext uri="{FF2B5EF4-FFF2-40B4-BE49-F238E27FC236}">
                <a16:creationId xmlns:a16="http://schemas.microsoft.com/office/drawing/2014/main" id="{8D3A0049-9ABA-F2A7-EBEB-FE866938D254}"/>
              </a:ext>
            </a:extLst>
          </p:cNvPr>
          <p:cNvSpPr/>
          <p:nvPr/>
        </p:nvSpPr>
        <p:spPr>
          <a:xfrm>
            <a:off x="6207949" y="1491426"/>
            <a:ext cx="5435601" cy="475133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1" indent="-285750">
              <a:buFont typeface="Arial" panose="020B0604020202020204" pitchFamily="34" charset="0"/>
              <a:buChar char="•"/>
            </a:pPr>
            <a:r>
              <a:rPr lang="nl-BE" dirty="0">
                <a:latin typeface="Bahnschrift SemiBold" panose="020B0502040204020203" pitchFamily="34" charset="0"/>
              </a:rPr>
              <a:t>De meeste systemen zijn strikt over de plaatsing van componenten/tool op de werktafel</a:t>
            </a:r>
          </a:p>
          <a:p>
            <a:pPr marL="742950" lvl="1" indent="-285750">
              <a:buFont typeface="Arial" panose="020B0604020202020204" pitchFamily="34" charset="0"/>
              <a:buChar char="•"/>
            </a:pPr>
            <a:r>
              <a:rPr lang="nl-BE" dirty="0">
                <a:latin typeface="Bahnschrift SemiBold" panose="020B0502040204020203" pitchFamily="34" charset="0"/>
              </a:rPr>
              <a:t>Instructies aanmaken vergt nodige expertise/training</a:t>
            </a:r>
          </a:p>
          <a:p>
            <a:pPr marL="742950" lvl="1" indent="-285750">
              <a:buFont typeface="Arial" panose="020B0604020202020204" pitchFamily="34" charset="0"/>
              <a:buChar char="•"/>
            </a:pPr>
            <a:r>
              <a:rPr lang="nl-BE" dirty="0">
                <a:latin typeface="Bahnschrift SemiBold" panose="020B0502040204020203" pitchFamily="34" charset="0"/>
              </a:rPr>
              <a:t>Setup is onderdeel van een vaste werkplek</a:t>
            </a:r>
          </a:p>
        </p:txBody>
      </p:sp>
      <p:sp>
        <p:nvSpPr>
          <p:cNvPr id="12" name="Oval 11">
            <a:extLst>
              <a:ext uri="{FF2B5EF4-FFF2-40B4-BE49-F238E27FC236}">
                <a16:creationId xmlns:a16="http://schemas.microsoft.com/office/drawing/2014/main" id="{47B91E48-11AB-23AF-8E1D-33244A6153A9}"/>
              </a:ext>
            </a:extLst>
          </p:cNvPr>
          <p:cNvSpPr/>
          <p:nvPr/>
        </p:nvSpPr>
        <p:spPr>
          <a:xfrm>
            <a:off x="8311796" y="877473"/>
            <a:ext cx="1227906" cy="12279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3" name="Graphic 12" descr="Badge Unfollow with solid fill">
            <a:extLst>
              <a:ext uri="{FF2B5EF4-FFF2-40B4-BE49-F238E27FC236}">
                <a16:creationId xmlns:a16="http://schemas.microsoft.com/office/drawing/2014/main" id="{C0A7F9EE-1EDC-99C8-2D69-0EE9D0488D9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45349" y="811094"/>
            <a:ext cx="1360800" cy="1360800"/>
          </a:xfrm>
          <a:prstGeom prst="rect">
            <a:avLst/>
          </a:prstGeom>
        </p:spPr>
      </p:pic>
    </p:spTree>
    <p:extLst>
      <p:ext uri="{BB962C8B-B14F-4D97-AF65-F5344CB8AC3E}">
        <p14:creationId xmlns:p14="http://schemas.microsoft.com/office/powerpoint/2010/main" val="32677655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07A3052-B8EA-43A2-6216-D0D0598492D9}"/>
              </a:ext>
            </a:extLst>
          </p:cNvPr>
          <p:cNvSpPr/>
          <p:nvPr/>
        </p:nvSpPr>
        <p:spPr>
          <a:xfrm>
            <a:off x="343729" y="1043122"/>
            <a:ext cx="11219006" cy="1697254"/>
          </a:xfrm>
          <a:prstGeom prst="roundRect">
            <a:avLst>
              <a:gd name="adj" fmla="val 50000"/>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lIns="1548000" rtlCol="0" anchor="ctr"/>
          <a:lstStyle/>
          <a:p>
            <a:r>
              <a:rPr lang="nl-BE" b="1" dirty="0" err="1">
                <a:solidFill>
                  <a:srgbClr val="007787"/>
                </a:solidFill>
                <a:latin typeface="Bahnschrift SemiBold" panose="020B0502040204020203" pitchFamily="34" charset="0"/>
              </a:rPr>
              <a:t>Augmented</a:t>
            </a:r>
            <a:r>
              <a:rPr lang="nl-BE" b="1" dirty="0">
                <a:solidFill>
                  <a:srgbClr val="007787"/>
                </a:solidFill>
                <a:latin typeface="Bahnschrift SemiBold" panose="020B0502040204020203" pitchFamily="34" charset="0"/>
              </a:rPr>
              <a:t> </a:t>
            </a:r>
            <a:r>
              <a:rPr lang="nl-BE" b="1" dirty="0" err="1">
                <a:solidFill>
                  <a:srgbClr val="007787"/>
                </a:solidFill>
                <a:latin typeface="Bahnschrift SemiBold" panose="020B0502040204020203" pitchFamily="34" charset="0"/>
              </a:rPr>
              <a:t>Reality</a:t>
            </a:r>
            <a:r>
              <a:rPr lang="nl-BE" b="1" dirty="0">
                <a:solidFill>
                  <a:srgbClr val="007787"/>
                </a:solidFill>
                <a:latin typeface="Bahnschrift SemiBold" panose="020B0502040204020203" pitchFamily="34" charset="0"/>
              </a:rPr>
              <a:t> (AR)</a:t>
            </a:r>
          </a:p>
          <a:p>
            <a:pPr marL="800100" lvl="1" indent="-342900">
              <a:buFont typeface="Arial" panose="020B0604020202020204" pitchFamily="34" charset="0"/>
              <a:buChar char="•"/>
            </a:pPr>
            <a:r>
              <a:rPr lang="nl-BE" dirty="0">
                <a:solidFill>
                  <a:srgbClr val="007787"/>
                </a:solidFill>
              </a:rPr>
              <a:t>Mogelijk met speciale hardware (high-end smartphones/tablets, AR-brillen, …)</a:t>
            </a:r>
          </a:p>
          <a:p>
            <a:pPr marL="800100" lvl="1" indent="-342900">
              <a:buFont typeface="Arial" panose="020B0604020202020204" pitchFamily="34" charset="0"/>
              <a:buChar char="•"/>
            </a:pPr>
            <a:r>
              <a:rPr lang="nl-BE" dirty="0">
                <a:solidFill>
                  <a:srgbClr val="007787"/>
                </a:solidFill>
              </a:rPr>
              <a:t>Enkel de gebruiker die het apparaat draagt kan de instructies zien</a:t>
            </a:r>
          </a:p>
          <a:p>
            <a:pPr marL="800100" lvl="1" indent="-342900">
              <a:buFont typeface="Arial" panose="020B0604020202020204" pitchFamily="34" charset="0"/>
              <a:buChar char="•"/>
            </a:pPr>
            <a:r>
              <a:rPr lang="nl-BE" dirty="0">
                <a:solidFill>
                  <a:srgbClr val="007787"/>
                </a:solidFill>
              </a:rPr>
              <a:t>Werkelijkheid zichtbaar, verrijkt met contextuele informatie door virtuele elementen</a:t>
            </a:r>
          </a:p>
        </p:txBody>
      </p:sp>
      <p:grpSp>
        <p:nvGrpSpPr>
          <p:cNvPr id="7" name="Groep 6">
            <a:extLst>
              <a:ext uri="{FF2B5EF4-FFF2-40B4-BE49-F238E27FC236}">
                <a16:creationId xmlns:a16="http://schemas.microsoft.com/office/drawing/2014/main" id="{1A2CB9CF-4485-BA90-DC2E-95FD4D8FCCAA}"/>
              </a:ext>
            </a:extLst>
          </p:cNvPr>
          <p:cNvGrpSpPr/>
          <p:nvPr/>
        </p:nvGrpSpPr>
        <p:grpSpPr>
          <a:xfrm>
            <a:off x="343729" y="1054643"/>
            <a:ext cx="1674213" cy="1674213"/>
            <a:chOff x="8805657" y="4747733"/>
            <a:chExt cx="1674213" cy="1674213"/>
          </a:xfrm>
        </p:grpSpPr>
        <p:sp>
          <p:nvSpPr>
            <p:cNvPr id="8" name="Ovaal 7">
              <a:extLst>
                <a:ext uri="{FF2B5EF4-FFF2-40B4-BE49-F238E27FC236}">
                  <a16:creationId xmlns:a16="http://schemas.microsoft.com/office/drawing/2014/main" id="{19677FFE-BB00-64D1-ED0F-326C83C1C823}"/>
                </a:ext>
              </a:extLst>
            </p:cNvPr>
            <p:cNvSpPr/>
            <p:nvPr/>
          </p:nvSpPr>
          <p:spPr>
            <a:xfrm>
              <a:off x="8805657" y="4747733"/>
              <a:ext cx="1674213" cy="1674213"/>
            </a:xfrm>
            <a:prstGeom prst="ellipse">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Graphic 8" descr="Virtual reality-headset met effen opvulling">
              <a:extLst>
                <a:ext uri="{FF2B5EF4-FFF2-40B4-BE49-F238E27FC236}">
                  <a16:creationId xmlns:a16="http://schemas.microsoft.com/office/drawing/2014/main" id="{D292E65B-2438-BA78-27FE-BF4E983859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37963" y="4980039"/>
              <a:ext cx="1209600" cy="1209600"/>
            </a:xfrm>
            <a:prstGeom prst="rect">
              <a:avLst/>
            </a:prstGeom>
          </p:spPr>
        </p:pic>
      </p:grpSp>
      <p:sp>
        <p:nvSpPr>
          <p:cNvPr id="4" name="Title 3">
            <a:extLst>
              <a:ext uri="{FF2B5EF4-FFF2-40B4-BE49-F238E27FC236}">
                <a16:creationId xmlns:a16="http://schemas.microsoft.com/office/drawing/2014/main" id="{21AB7827-D0DF-4B85-847A-CC7B1EEEBF3D}"/>
              </a:ext>
            </a:extLst>
          </p:cNvPr>
          <p:cNvSpPr>
            <a:spLocks noGrp="1"/>
          </p:cNvSpPr>
          <p:nvPr>
            <p:ph type="title"/>
          </p:nvPr>
        </p:nvSpPr>
        <p:spPr>
          <a:xfrm>
            <a:off x="327024" y="318297"/>
            <a:ext cx="11537951" cy="362741"/>
          </a:xfrm>
          <a:solidFill>
            <a:srgbClr val="007787"/>
          </a:solidFill>
        </p:spPr>
        <p:txBody>
          <a:bodyPr/>
          <a:lstStyle/>
          <a:p>
            <a:r>
              <a:rPr lang="en-US" err="1"/>
              <a:t>Digitale</a:t>
            </a:r>
            <a:r>
              <a:rPr lang="en-US"/>
              <a:t> </a:t>
            </a:r>
            <a:r>
              <a:rPr lang="en-US" err="1"/>
              <a:t>werkinstructies</a:t>
            </a:r>
            <a:r>
              <a:rPr lang="en-US"/>
              <a:t> &gt; </a:t>
            </a:r>
            <a:r>
              <a:rPr lang="en-US" err="1"/>
              <a:t>Mogelijke</a:t>
            </a:r>
            <a:r>
              <a:rPr lang="en-US"/>
              <a:t> interfaces &gt; AR</a:t>
            </a:r>
            <a:endParaRPr lang="en-BE"/>
          </a:p>
        </p:txBody>
      </p:sp>
      <p:pic>
        <p:nvPicPr>
          <p:cNvPr id="8194" name="Picture 2" descr="Manufacturing Through Smart Glasses: The Future of AR on the Shopfloor |  Engineering.com">
            <a:extLst>
              <a:ext uri="{FF2B5EF4-FFF2-40B4-BE49-F238E27FC236}">
                <a16:creationId xmlns:a16="http://schemas.microsoft.com/office/drawing/2014/main" id="{38F8E0AE-C42F-C4CB-3488-0ECF57671D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035" y="3429000"/>
            <a:ext cx="5536083" cy="2646940"/>
          </a:xfrm>
          <a:prstGeom prst="rect">
            <a:avLst/>
          </a:prstGeom>
          <a:noFill/>
          <a:ln w="88900">
            <a:solidFill>
              <a:srgbClr val="007787"/>
            </a:solidFill>
          </a:ln>
          <a:extLst>
            <a:ext uri="{909E8E84-426E-40DD-AFC4-6F175D3DCCD1}">
              <a14:hiddenFill xmlns:a14="http://schemas.microsoft.com/office/drawing/2010/main">
                <a:solidFill>
                  <a:srgbClr val="FFFFFF"/>
                </a:solidFill>
              </a14:hiddenFill>
            </a:ext>
          </a:extLst>
        </p:spPr>
      </p:pic>
      <p:pic>
        <p:nvPicPr>
          <p:cNvPr id="8198" name="Picture 6" descr="Augmented Reality In Business: How AR May Change The Way We Work">
            <a:extLst>
              <a:ext uri="{FF2B5EF4-FFF2-40B4-BE49-F238E27FC236}">
                <a16:creationId xmlns:a16="http://schemas.microsoft.com/office/drawing/2014/main" id="{2A5AF633-2116-2C7C-F547-89E7EBF673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0389" y="3429000"/>
            <a:ext cx="3970410" cy="2646940"/>
          </a:xfrm>
          <a:prstGeom prst="rect">
            <a:avLst/>
          </a:prstGeom>
          <a:noFill/>
          <a:ln w="88900">
            <a:solidFill>
              <a:srgbClr val="007787"/>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9148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F3B319E-3728-8957-32A0-AFD169F65171}"/>
              </a:ext>
            </a:extLst>
          </p:cNvPr>
          <p:cNvSpPr txBox="1"/>
          <p:nvPr/>
        </p:nvSpPr>
        <p:spPr>
          <a:xfrm>
            <a:off x="2332212" y="3075057"/>
            <a:ext cx="7527577" cy="707886"/>
          </a:xfrm>
          <a:prstGeom prst="rect">
            <a:avLst/>
          </a:prstGeom>
          <a:noFill/>
        </p:spPr>
        <p:txBody>
          <a:bodyPr wrap="square" rtlCol="0" anchor="ctr">
            <a:spAutoFit/>
          </a:bodyPr>
          <a:lstStyle/>
          <a:p>
            <a:pPr algn="ctr"/>
            <a:r>
              <a:rPr lang="en-US" sz="4000" dirty="0">
                <a:solidFill>
                  <a:srgbClr val="007787"/>
                </a:solidFill>
                <a:latin typeface="Bahnschrift SemiBold" panose="020B0502040204020203" pitchFamily="34" charset="0"/>
              </a:rPr>
              <a:t>REMOTE ASSISTANCE</a:t>
            </a:r>
            <a:endParaRPr lang="nl-BE" sz="4000" dirty="0">
              <a:solidFill>
                <a:srgbClr val="007787"/>
              </a:solidFill>
              <a:latin typeface="Bahnschrift SemiBold" panose="020B0502040204020203" pitchFamily="34" charset="0"/>
            </a:endParaRPr>
          </a:p>
        </p:txBody>
      </p:sp>
    </p:spTree>
    <p:extLst>
      <p:ext uri="{BB962C8B-B14F-4D97-AF65-F5344CB8AC3E}">
        <p14:creationId xmlns:p14="http://schemas.microsoft.com/office/powerpoint/2010/main" val="24682456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AB7827-D0DF-4B85-847A-CC7B1EEEBF3D}"/>
              </a:ext>
            </a:extLst>
          </p:cNvPr>
          <p:cNvSpPr>
            <a:spLocks noGrp="1"/>
          </p:cNvSpPr>
          <p:nvPr>
            <p:ph type="title"/>
          </p:nvPr>
        </p:nvSpPr>
        <p:spPr>
          <a:xfrm>
            <a:off x="327024" y="318297"/>
            <a:ext cx="11537951" cy="362741"/>
          </a:xfrm>
          <a:solidFill>
            <a:srgbClr val="007787"/>
          </a:solidFill>
        </p:spPr>
        <p:txBody>
          <a:bodyPr/>
          <a:lstStyle/>
          <a:p>
            <a:r>
              <a:rPr lang="en-US" dirty="0" err="1"/>
              <a:t>Digitale</a:t>
            </a:r>
            <a:r>
              <a:rPr lang="en-US" dirty="0"/>
              <a:t> </a:t>
            </a:r>
            <a:r>
              <a:rPr lang="en-US" dirty="0" err="1"/>
              <a:t>werkinstructies</a:t>
            </a:r>
            <a:r>
              <a:rPr lang="en-US" dirty="0"/>
              <a:t> &gt; </a:t>
            </a:r>
            <a:r>
              <a:rPr lang="en-US" dirty="0" err="1"/>
              <a:t>Mogelijke</a:t>
            </a:r>
            <a:r>
              <a:rPr lang="en-US" dirty="0"/>
              <a:t> interfaces &gt; AR &gt; Remote Assistance</a:t>
            </a:r>
            <a:endParaRPr lang="en-BE" dirty="0"/>
          </a:p>
        </p:txBody>
      </p:sp>
      <p:pic>
        <p:nvPicPr>
          <p:cNvPr id="2" name="Picture 2" descr="Epson Moverio BT-300 vr headset - Hardware Info">
            <a:extLst>
              <a:ext uri="{FF2B5EF4-FFF2-40B4-BE49-F238E27FC236}">
                <a16:creationId xmlns:a16="http://schemas.microsoft.com/office/drawing/2014/main" id="{A554C206-61BA-B834-A57A-D2F07F6B7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613" y="1123404"/>
            <a:ext cx="2835730" cy="17014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Vuzix M400 - Remote Assistance">
            <a:extLst>
              <a:ext uri="{FF2B5EF4-FFF2-40B4-BE49-F238E27FC236}">
                <a16:creationId xmlns:a16="http://schemas.microsoft.com/office/drawing/2014/main" id="{7CE1D34B-A45A-7613-7D58-F02C04AC91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3394" y="1123404"/>
            <a:ext cx="3716904" cy="19773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ristick.G2 PRO – Maintenance Belgium!">
            <a:extLst>
              <a:ext uri="{FF2B5EF4-FFF2-40B4-BE49-F238E27FC236}">
                <a16:creationId xmlns:a16="http://schemas.microsoft.com/office/drawing/2014/main" id="{48AE1480-D01F-879E-6E46-C5EDED2344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024" y="4033159"/>
            <a:ext cx="4054726" cy="22789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ealWear HMT-1 review - VR Expert Blog">
            <a:extLst>
              <a:ext uri="{FF2B5EF4-FFF2-40B4-BE49-F238E27FC236}">
                <a16:creationId xmlns:a16="http://schemas.microsoft.com/office/drawing/2014/main" id="{0449BFDF-900E-AB7A-A49E-25FAD10CBE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63394" y="3757204"/>
            <a:ext cx="5065127" cy="32201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Microsoft HoloLens 2 Smart Glasses (NJX-00014) kopen">
            <a:extLst>
              <a:ext uri="{FF2B5EF4-FFF2-40B4-BE49-F238E27FC236}">
                <a16:creationId xmlns:a16="http://schemas.microsoft.com/office/drawing/2014/main" id="{F24F9F93-C650-65EA-63C3-6F6656C97A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9369" y="2904516"/>
            <a:ext cx="3154025" cy="1466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882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AB7827-D0DF-4B85-847A-CC7B1EEEBF3D}"/>
              </a:ext>
            </a:extLst>
          </p:cNvPr>
          <p:cNvSpPr>
            <a:spLocks noGrp="1"/>
          </p:cNvSpPr>
          <p:nvPr>
            <p:ph type="title"/>
          </p:nvPr>
        </p:nvSpPr>
        <p:spPr>
          <a:xfrm>
            <a:off x="327024" y="318297"/>
            <a:ext cx="11537951" cy="362741"/>
          </a:xfrm>
          <a:solidFill>
            <a:srgbClr val="007787"/>
          </a:solidFill>
        </p:spPr>
        <p:txBody>
          <a:bodyPr/>
          <a:lstStyle/>
          <a:p>
            <a:r>
              <a:rPr lang="en-US" dirty="0" err="1"/>
              <a:t>Digitale</a:t>
            </a:r>
            <a:r>
              <a:rPr lang="en-US" dirty="0"/>
              <a:t> </a:t>
            </a:r>
            <a:r>
              <a:rPr lang="en-US" dirty="0" err="1"/>
              <a:t>werkinstructies</a:t>
            </a:r>
            <a:r>
              <a:rPr lang="en-US" dirty="0"/>
              <a:t> &gt; </a:t>
            </a:r>
            <a:r>
              <a:rPr lang="en-US" dirty="0" err="1"/>
              <a:t>Mogelijke</a:t>
            </a:r>
            <a:r>
              <a:rPr lang="en-US" dirty="0"/>
              <a:t> interfaces &gt; AR &gt; Remote Assistance</a:t>
            </a:r>
            <a:endParaRPr lang="en-BE" dirty="0"/>
          </a:p>
        </p:txBody>
      </p:sp>
      <p:sp>
        <p:nvSpPr>
          <p:cNvPr id="3" name="Rectangle 2">
            <a:extLst>
              <a:ext uri="{FF2B5EF4-FFF2-40B4-BE49-F238E27FC236}">
                <a16:creationId xmlns:a16="http://schemas.microsoft.com/office/drawing/2014/main" id="{15ED7856-14D3-7ECA-B27C-439F21114242}"/>
              </a:ext>
            </a:extLst>
          </p:cNvPr>
          <p:cNvSpPr/>
          <p:nvPr/>
        </p:nvSpPr>
        <p:spPr>
          <a:xfrm>
            <a:off x="327025" y="903642"/>
            <a:ext cx="5935792" cy="707756"/>
          </a:xfrm>
          <a:prstGeom prst="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Bahnschrift SemiBold" panose="020B0502040204020203" pitchFamily="34" charset="0"/>
              </a:rPr>
              <a:t>REMOTE ASSISTANCE</a:t>
            </a:r>
            <a:endParaRPr lang="nl-BE" b="1" dirty="0">
              <a:latin typeface="Bahnschrift SemiBold" panose="020B0502040204020203" pitchFamily="34" charset="0"/>
            </a:endParaRPr>
          </a:p>
        </p:txBody>
      </p:sp>
      <p:sp>
        <p:nvSpPr>
          <p:cNvPr id="5" name="Rectangle 4">
            <a:extLst>
              <a:ext uri="{FF2B5EF4-FFF2-40B4-BE49-F238E27FC236}">
                <a16:creationId xmlns:a16="http://schemas.microsoft.com/office/drawing/2014/main" id="{82F9AAB2-062E-0EC5-A6BD-0B068C113214}"/>
              </a:ext>
            </a:extLst>
          </p:cNvPr>
          <p:cNvSpPr/>
          <p:nvPr/>
        </p:nvSpPr>
        <p:spPr>
          <a:xfrm>
            <a:off x="327025" y="1713218"/>
            <a:ext cx="156721" cy="3136484"/>
          </a:xfrm>
          <a:prstGeom prst="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dirty="0"/>
          </a:p>
        </p:txBody>
      </p:sp>
      <p:sp>
        <p:nvSpPr>
          <p:cNvPr id="6" name="Rectangle 5">
            <a:extLst>
              <a:ext uri="{FF2B5EF4-FFF2-40B4-BE49-F238E27FC236}">
                <a16:creationId xmlns:a16="http://schemas.microsoft.com/office/drawing/2014/main" id="{F4D3911F-20C8-9810-BF5F-D69E46A9410C}"/>
              </a:ext>
            </a:extLst>
          </p:cNvPr>
          <p:cNvSpPr/>
          <p:nvPr/>
        </p:nvSpPr>
        <p:spPr>
          <a:xfrm>
            <a:off x="593079" y="1713218"/>
            <a:ext cx="5669738"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7787"/>
                </a:solidFill>
              </a:rPr>
              <a:t>Bepaalde</a:t>
            </a:r>
            <a:r>
              <a:rPr lang="en-US" dirty="0">
                <a:solidFill>
                  <a:srgbClr val="007787"/>
                </a:solidFill>
              </a:rPr>
              <a:t> </a:t>
            </a:r>
            <a:r>
              <a:rPr lang="en-US" dirty="0" err="1">
                <a:solidFill>
                  <a:srgbClr val="007787"/>
                </a:solidFill>
              </a:rPr>
              <a:t>vorm</a:t>
            </a:r>
            <a:r>
              <a:rPr lang="en-US" dirty="0">
                <a:solidFill>
                  <a:srgbClr val="007787"/>
                </a:solidFill>
              </a:rPr>
              <a:t> van DWI</a:t>
            </a:r>
            <a:endParaRPr lang="nl-BE" dirty="0">
              <a:solidFill>
                <a:srgbClr val="007787"/>
              </a:solidFill>
            </a:endParaRPr>
          </a:p>
        </p:txBody>
      </p:sp>
      <p:sp>
        <p:nvSpPr>
          <p:cNvPr id="7" name="Rectangle 6">
            <a:extLst>
              <a:ext uri="{FF2B5EF4-FFF2-40B4-BE49-F238E27FC236}">
                <a16:creationId xmlns:a16="http://schemas.microsoft.com/office/drawing/2014/main" id="{87711813-C150-4124-8D76-A7AFC5856BAA}"/>
              </a:ext>
            </a:extLst>
          </p:cNvPr>
          <p:cNvSpPr/>
          <p:nvPr/>
        </p:nvSpPr>
        <p:spPr>
          <a:xfrm>
            <a:off x="593079" y="2522794"/>
            <a:ext cx="5669737"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7787"/>
                </a:solidFill>
              </a:rPr>
              <a:t>Expert = </a:t>
            </a:r>
            <a:r>
              <a:rPr lang="en-US" dirty="0" err="1">
                <a:solidFill>
                  <a:srgbClr val="007787"/>
                </a:solidFill>
              </a:rPr>
              <a:t>sturen</a:t>
            </a:r>
            <a:r>
              <a:rPr lang="en-US" dirty="0">
                <a:solidFill>
                  <a:srgbClr val="007787"/>
                </a:solidFill>
              </a:rPr>
              <a:t> van </a:t>
            </a:r>
            <a:r>
              <a:rPr lang="en-US" dirty="0" err="1">
                <a:solidFill>
                  <a:srgbClr val="007787"/>
                </a:solidFill>
              </a:rPr>
              <a:t>informatie</a:t>
            </a:r>
            <a:endParaRPr lang="nl-BE" dirty="0">
              <a:solidFill>
                <a:srgbClr val="007787"/>
              </a:solidFill>
            </a:endParaRPr>
          </a:p>
        </p:txBody>
      </p:sp>
      <p:sp>
        <p:nvSpPr>
          <p:cNvPr id="8" name="Rectangle 7">
            <a:extLst>
              <a:ext uri="{FF2B5EF4-FFF2-40B4-BE49-F238E27FC236}">
                <a16:creationId xmlns:a16="http://schemas.microsoft.com/office/drawing/2014/main" id="{342B90BC-0F5E-5C86-6948-56FC3107D2FE}"/>
              </a:ext>
            </a:extLst>
          </p:cNvPr>
          <p:cNvSpPr/>
          <p:nvPr/>
        </p:nvSpPr>
        <p:spPr>
          <a:xfrm>
            <a:off x="593079" y="3332370"/>
            <a:ext cx="5669737"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7787"/>
                </a:solidFill>
              </a:rPr>
              <a:t>Medewerker</a:t>
            </a:r>
            <a:r>
              <a:rPr lang="en-US" dirty="0">
                <a:solidFill>
                  <a:srgbClr val="007787"/>
                </a:solidFill>
              </a:rPr>
              <a:t> = </a:t>
            </a:r>
            <a:r>
              <a:rPr lang="en-US" dirty="0" err="1">
                <a:solidFill>
                  <a:srgbClr val="007787"/>
                </a:solidFill>
              </a:rPr>
              <a:t>ontvangen</a:t>
            </a:r>
            <a:r>
              <a:rPr lang="en-US" dirty="0">
                <a:solidFill>
                  <a:srgbClr val="007787"/>
                </a:solidFill>
              </a:rPr>
              <a:t> van </a:t>
            </a:r>
            <a:r>
              <a:rPr lang="en-US" dirty="0" err="1">
                <a:solidFill>
                  <a:srgbClr val="007787"/>
                </a:solidFill>
              </a:rPr>
              <a:t>informatie</a:t>
            </a:r>
            <a:endParaRPr lang="nl-BE" dirty="0">
              <a:solidFill>
                <a:srgbClr val="007787"/>
              </a:solidFill>
            </a:endParaRPr>
          </a:p>
        </p:txBody>
      </p:sp>
      <p:sp>
        <p:nvSpPr>
          <p:cNvPr id="2" name="Rectangle 1">
            <a:extLst>
              <a:ext uri="{FF2B5EF4-FFF2-40B4-BE49-F238E27FC236}">
                <a16:creationId xmlns:a16="http://schemas.microsoft.com/office/drawing/2014/main" id="{D0D3B6ED-D698-D733-4274-5BB434B7ADFB}"/>
              </a:ext>
            </a:extLst>
          </p:cNvPr>
          <p:cNvSpPr/>
          <p:nvPr/>
        </p:nvSpPr>
        <p:spPr>
          <a:xfrm>
            <a:off x="593078" y="4141946"/>
            <a:ext cx="5669737"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7787"/>
                </a:solidFill>
              </a:rPr>
              <a:t>Meer dan </a:t>
            </a:r>
            <a:r>
              <a:rPr lang="en-US" dirty="0" err="1">
                <a:solidFill>
                  <a:srgbClr val="007787"/>
                </a:solidFill>
              </a:rPr>
              <a:t>alleen</a:t>
            </a:r>
            <a:r>
              <a:rPr lang="en-US" dirty="0">
                <a:solidFill>
                  <a:srgbClr val="007787"/>
                </a:solidFill>
              </a:rPr>
              <a:t> </a:t>
            </a:r>
            <a:r>
              <a:rPr lang="en-US" dirty="0" err="1">
                <a:solidFill>
                  <a:srgbClr val="007787"/>
                </a:solidFill>
              </a:rPr>
              <a:t>een</a:t>
            </a:r>
            <a:r>
              <a:rPr lang="en-US" dirty="0">
                <a:solidFill>
                  <a:srgbClr val="007787"/>
                </a:solidFill>
              </a:rPr>
              <a:t> ‘</a:t>
            </a:r>
            <a:r>
              <a:rPr lang="en-US" dirty="0" err="1">
                <a:solidFill>
                  <a:srgbClr val="007787"/>
                </a:solidFill>
              </a:rPr>
              <a:t>gesprek</a:t>
            </a:r>
            <a:r>
              <a:rPr lang="en-US" dirty="0">
                <a:solidFill>
                  <a:srgbClr val="007787"/>
                </a:solidFill>
              </a:rPr>
              <a:t>’</a:t>
            </a:r>
            <a:endParaRPr lang="nl-BE" dirty="0">
              <a:solidFill>
                <a:srgbClr val="007787"/>
              </a:solidFill>
            </a:endParaRPr>
          </a:p>
        </p:txBody>
      </p:sp>
      <p:pic>
        <p:nvPicPr>
          <p:cNvPr id="1026" name="Picture 2" descr="Things to consider before choosing AR remote solutions in 2022">
            <a:extLst>
              <a:ext uri="{FF2B5EF4-FFF2-40B4-BE49-F238E27FC236}">
                <a16:creationId xmlns:a16="http://schemas.microsoft.com/office/drawing/2014/main" id="{760892B9-7B7E-2A1E-D820-EBF4B0AD56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661" y="849012"/>
            <a:ext cx="5264314" cy="3347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45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grpId="0" nodeType="withEffect">
                                  <p:stCondLst>
                                    <p:cond delay="75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par>
                                <p:cTn id="17" presetID="22" presetClass="entr" presetSubtype="8" fill="hold" grpId="0" nodeType="withEffect">
                                  <p:stCondLst>
                                    <p:cond delay="75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2021 Flanders Make   Remote Assistance">
            <a:hlinkClick r:id="" action="ppaction://media"/>
            <a:extLst>
              <a:ext uri="{FF2B5EF4-FFF2-40B4-BE49-F238E27FC236}">
                <a16:creationId xmlns:a16="http://schemas.microsoft.com/office/drawing/2014/main" id="{661C0ACE-6B98-922F-6020-C5FE5B14CD8D}"/>
              </a:ext>
            </a:extLst>
          </p:cNvPr>
          <p:cNvPicPr>
            <a:picLocks noRot="1" noChangeAspect="1"/>
          </p:cNvPicPr>
          <p:nvPr>
            <a:videoFile r:link="rId1"/>
          </p:nvPr>
        </p:nvPicPr>
        <p:blipFill>
          <a:blip r:embed="rId4"/>
          <a:stretch>
            <a:fillRect/>
          </a:stretch>
        </p:blipFill>
        <p:spPr>
          <a:xfrm>
            <a:off x="961459" y="527985"/>
            <a:ext cx="10269083" cy="5802031"/>
          </a:xfrm>
          <a:prstGeom prst="rect">
            <a:avLst/>
          </a:prstGeom>
        </p:spPr>
      </p:pic>
    </p:spTree>
    <p:extLst>
      <p:ext uri="{BB962C8B-B14F-4D97-AF65-F5344CB8AC3E}">
        <p14:creationId xmlns:p14="http://schemas.microsoft.com/office/powerpoint/2010/main" val="273618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1747A6-870C-FCDE-6B29-790D46E1FA1D}"/>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2500" kern="1200" dirty="0">
                <a:solidFill>
                  <a:srgbClr val="FFFFFF"/>
                </a:solidFill>
                <a:latin typeface="+mj-lt"/>
                <a:ea typeface="+mj-ea"/>
                <a:cs typeface="+mj-cs"/>
              </a:rPr>
              <a:t>WERKINSTRUCTIES IN HET ALGEMEEN</a:t>
            </a:r>
          </a:p>
        </p:txBody>
      </p:sp>
      <p:pic>
        <p:nvPicPr>
          <p:cNvPr id="5" name="Content Placeholder 4" descr="A picture containing venn diagram&#10;&#10;Description automatically generated">
            <a:extLst>
              <a:ext uri="{FF2B5EF4-FFF2-40B4-BE49-F238E27FC236}">
                <a16:creationId xmlns:a16="http://schemas.microsoft.com/office/drawing/2014/main" id="{E7ECA9E0-415F-DAF0-3FCC-026078ADE45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83296" y="643466"/>
            <a:ext cx="5568739" cy="5568739"/>
          </a:xfrm>
          <a:prstGeom prst="rect">
            <a:avLst/>
          </a:prstGeom>
        </p:spPr>
      </p:pic>
    </p:spTree>
    <p:extLst>
      <p:ext uri="{BB962C8B-B14F-4D97-AF65-F5344CB8AC3E}">
        <p14:creationId xmlns:p14="http://schemas.microsoft.com/office/powerpoint/2010/main" val="14628928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416CB43-77D6-6A05-A67E-1C377932E710}"/>
              </a:ext>
            </a:extLst>
          </p:cNvPr>
          <p:cNvSpPr/>
          <p:nvPr/>
        </p:nvSpPr>
        <p:spPr>
          <a:xfrm>
            <a:off x="230483" y="1491426"/>
            <a:ext cx="5435601" cy="3673241"/>
          </a:xfrm>
          <a:prstGeom prst="roundRect">
            <a:avLst/>
          </a:prstGeom>
          <a:solidFill>
            <a:srgbClr val="588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1" indent="-285750">
              <a:buFont typeface="Arial" panose="020B0604020202020204" pitchFamily="34" charset="0"/>
              <a:buChar char="•"/>
            </a:pPr>
            <a:r>
              <a:rPr lang="nl-BE" dirty="0">
                <a:latin typeface="Bahnschrift SemiBold" panose="020B0502040204020203" pitchFamily="34" charset="0"/>
              </a:rPr>
              <a:t>Bediening relatief eenvoudig</a:t>
            </a:r>
          </a:p>
          <a:p>
            <a:pPr marL="742950" lvl="1" indent="-285750">
              <a:buFont typeface="Arial" panose="020B0604020202020204" pitchFamily="34" charset="0"/>
              <a:buChar char="•"/>
            </a:pPr>
            <a:r>
              <a:rPr lang="nl-BE" dirty="0" err="1">
                <a:latin typeface="Bahnschrift SemiBold" panose="020B0502040204020203" pitchFamily="34" charset="0"/>
              </a:rPr>
              <a:t>Smartglasses</a:t>
            </a:r>
            <a:r>
              <a:rPr lang="nl-BE" dirty="0">
                <a:latin typeface="Bahnschrift SemiBold" panose="020B0502040204020203" pitchFamily="34" charset="0"/>
              </a:rPr>
              <a:t> ondersteunen contactloze bediening met spraak en/of gebaren</a:t>
            </a:r>
          </a:p>
          <a:p>
            <a:pPr marL="742950" lvl="1" indent="-285750">
              <a:buFont typeface="Arial" panose="020B0604020202020204" pitchFamily="34" charset="0"/>
              <a:buChar char="•"/>
            </a:pPr>
            <a:r>
              <a:rPr lang="nl-BE" dirty="0" err="1">
                <a:latin typeface="Bahnschrift SemiBold" panose="020B0502040204020203" pitchFamily="34" charset="0"/>
              </a:rPr>
              <a:t>Smartglasses</a:t>
            </a:r>
            <a:r>
              <a:rPr lang="nl-BE" dirty="0">
                <a:latin typeface="Bahnschrift SemiBold" panose="020B0502040204020203" pitchFamily="34" charset="0"/>
              </a:rPr>
              <a:t> zijn geschikt voor operaties waar hulp vanop afstand nodig is (remote assistance)</a:t>
            </a:r>
          </a:p>
        </p:txBody>
      </p:sp>
      <p:sp>
        <p:nvSpPr>
          <p:cNvPr id="6" name="Oval 5">
            <a:extLst>
              <a:ext uri="{FF2B5EF4-FFF2-40B4-BE49-F238E27FC236}">
                <a16:creationId xmlns:a16="http://schemas.microsoft.com/office/drawing/2014/main" id="{4EE3F2E5-0FFB-B642-FFAF-212F7710A5F0}"/>
              </a:ext>
            </a:extLst>
          </p:cNvPr>
          <p:cNvSpPr/>
          <p:nvPr/>
        </p:nvSpPr>
        <p:spPr>
          <a:xfrm>
            <a:off x="2334330" y="877473"/>
            <a:ext cx="1227906" cy="12279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Bahnschrift SemiBold" panose="020B0502040204020203" pitchFamily="34" charset="0"/>
            </a:endParaRPr>
          </a:p>
        </p:txBody>
      </p:sp>
      <p:sp>
        <p:nvSpPr>
          <p:cNvPr id="4" name="Title 3">
            <a:extLst>
              <a:ext uri="{FF2B5EF4-FFF2-40B4-BE49-F238E27FC236}">
                <a16:creationId xmlns:a16="http://schemas.microsoft.com/office/drawing/2014/main" id="{21AB7827-D0DF-4B85-847A-CC7B1EEEBF3D}"/>
              </a:ext>
            </a:extLst>
          </p:cNvPr>
          <p:cNvSpPr>
            <a:spLocks noGrp="1"/>
          </p:cNvSpPr>
          <p:nvPr>
            <p:ph type="title"/>
          </p:nvPr>
        </p:nvSpPr>
        <p:spPr>
          <a:xfrm>
            <a:off x="327024" y="318297"/>
            <a:ext cx="11537951" cy="362741"/>
          </a:xfrm>
          <a:solidFill>
            <a:srgbClr val="007787"/>
          </a:solidFill>
        </p:spPr>
        <p:txBody>
          <a:bodyPr/>
          <a:lstStyle/>
          <a:p>
            <a:r>
              <a:rPr lang="en-US" dirty="0" err="1"/>
              <a:t>Digitale</a:t>
            </a:r>
            <a:r>
              <a:rPr lang="en-US" dirty="0"/>
              <a:t> </a:t>
            </a:r>
            <a:r>
              <a:rPr lang="en-US" dirty="0" err="1"/>
              <a:t>werkinstructies</a:t>
            </a:r>
            <a:r>
              <a:rPr lang="en-US" dirty="0"/>
              <a:t> &gt; </a:t>
            </a:r>
            <a:r>
              <a:rPr lang="en-US" dirty="0" err="1"/>
              <a:t>Mogelijke</a:t>
            </a:r>
            <a:r>
              <a:rPr lang="en-US" dirty="0"/>
              <a:t> interfaces &gt; AR </a:t>
            </a:r>
            <a:r>
              <a:rPr lang="en-US" dirty="0" err="1"/>
              <a:t>voor</a:t>
            </a:r>
            <a:r>
              <a:rPr lang="en-US" dirty="0"/>
              <a:t>- </a:t>
            </a:r>
            <a:r>
              <a:rPr lang="en-US" dirty="0" err="1"/>
              <a:t>en</a:t>
            </a:r>
            <a:r>
              <a:rPr lang="en-US" dirty="0"/>
              <a:t> </a:t>
            </a:r>
            <a:r>
              <a:rPr lang="en-US" dirty="0" err="1"/>
              <a:t>nadelen</a:t>
            </a:r>
            <a:endParaRPr lang="en-BE" dirty="0"/>
          </a:p>
        </p:txBody>
      </p:sp>
      <p:pic>
        <p:nvPicPr>
          <p:cNvPr id="5" name="Graphic 4" descr="Badge Follow with solid fill">
            <a:extLst>
              <a:ext uri="{FF2B5EF4-FFF2-40B4-BE49-F238E27FC236}">
                <a16:creationId xmlns:a16="http://schemas.microsoft.com/office/drawing/2014/main" id="{11AA96E9-769B-3EE5-0926-7BBE35ECC1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67952" y="811094"/>
            <a:ext cx="1360665" cy="1360665"/>
          </a:xfrm>
          <a:prstGeom prst="rect">
            <a:avLst/>
          </a:prstGeom>
        </p:spPr>
      </p:pic>
      <p:sp>
        <p:nvSpPr>
          <p:cNvPr id="11" name="Rectangle: Rounded Corners 10">
            <a:extLst>
              <a:ext uri="{FF2B5EF4-FFF2-40B4-BE49-F238E27FC236}">
                <a16:creationId xmlns:a16="http://schemas.microsoft.com/office/drawing/2014/main" id="{8D3A0049-9ABA-F2A7-EBEB-FE866938D254}"/>
              </a:ext>
            </a:extLst>
          </p:cNvPr>
          <p:cNvSpPr/>
          <p:nvPr/>
        </p:nvSpPr>
        <p:spPr>
          <a:xfrm>
            <a:off x="6207949" y="1491426"/>
            <a:ext cx="5435601" cy="367324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1" indent="-285750">
              <a:buFont typeface="Arial" panose="020B0604020202020204" pitchFamily="34" charset="0"/>
              <a:buChar char="•"/>
            </a:pPr>
            <a:r>
              <a:rPr lang="nl-BE" dirty="0">
                <a:latin typeface="Bahnschrift SemiBold" panose="020B0502040204020203" pitchFamily="34" charset="0"/>
              </a:rPr>
              <a:t>Instructies aanmaken vergt nodige expertise/training</a:t>
            </a:r>
          </a:p>
          <a:p>
            <a:pPr marL="742950" lvl="1" indent="-285750">
              <a:buFont typeface="Arial" panose="020B0604020202020204" pitchFamily="34" charset="0"/>
              <a:buChar char="•"/>
            </a:pPr>
            <a:r>
              <a:rPr lang="nl-BE" dirty="0">
                <a:latin typeface="Bahnschrift SemiBold" panose="020B0502040204020203" pitchFamily="34" charset="0"/>
              </a:rPr>
              <a:t>Veroorzaakt uitzonderlijk een milde vorm van fysiek ongemak (misselijkheid, hoofdpijn, …) </a:t>
            </a:r>
          </a:p>
        </p:txBody>
      </p:sp>
      <p:sp>
        <p:nvSpPr>
          <p:cNvPr id="12" name="Oval 11">
            <a:extLst>
              <a:ext uri="{FF2B5EF4-FFF2-40B4-BE49-F238E27FC236}">
                <a16:creationId xmlns:a16="http://schemas.microsoft.com/office/drawing/2014/main" id="{47B91E48-11AB-23AF-8E1D-33244A6153A9}"/>
              </a:ext>
            </a:extLst>
          </p:cNvPr>
          <p:cNvSpPr/>
          <p:nvPr/>
        </p:nvSpPr>
        <p:spPr>
          <a:xfrm>
            <a:off x="8311796" y="877473"/>
            <a:ext cx="1227906" cy="12279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3" name="Graphic 12" descr="Badge Unfollow with solid fill">
            <a:extLst>
              <a:ext uri="{FF2B5EF4-FFF2-40B4-BE49-F238E27FC236}">
                <a16:creationId xmlns:a16="http://schemas.microsoft.com/office/drawing/2014/main" id="{C0A7F9EE-1EDC-99C8-2D69-0EE9D0488D9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45349" y="811094"/>
            <a:ext cx="1360800" cy="1360800"/>
          </a:xfrm>
          <a:prstGeom prst="rect">
            <a:avLst/>
          </a:prstGeom>
        </p:spPr>
      </p:pic>
    </p:spTree>
    <p:extLst>
      <p:ext uri="{BB962C8B-B14F-4D97-AF65-F5344CB8AC3E}">
        <p14:creationId xmlns:p14="http://schemas.microsoft.com/office/powerpoint/2010/main" val="13461643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82EEADE-38D7-16A0-9C47-40376D407CF0}"/>
              </a:ext>
            </a:extLst>
          </p:cNvPr>
          <p:cNvSpPr/>
          <p:nvPr/>
        </p:nvSpPr>
        <p:spPr>
          <a:xfrm>
            <a:off x="343729" y="1043122"/>
            <a:ext cx="10370701" cy="1697254"/>
          </a:xfrm>
          <a:prstGeom prst="roundRect">
            <a:avLst>
              <a:gd name="adj" fmla="val 50000"/>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lIns="1548000" rtlCol="0" anchor="ctr"/>
          <a:lstStyle/>
          <a:p>
            <a:r>
              <a:rPr lang="en-US" dirty="0">
                <a:solidFill>
                  <a:srgbClr val="007787"/>
                </a:solidFill>
                <a:latin typeface="Bahnschrift SemiBold" panose="020B0502040204020203" pitchFamily="34" charset="0"/>
              </a:rPr>
              <a:t>Virtual Reality (VR) </a:t>
            </a:r>
            <a:r>
              <a:rPr lang="en-US" dirty="0" err="1">
                <a:solidFill>
                  <a:srgbClr val="007787"/>
                </a:solidFill>
                <a:latin typeface="Bahnschrift SemiBold" panose="020B0502040204020203" pitchFamily="34" charset="0"/>
              </a:rPr>
              <a:t>instructies</a:t>
            </a:r>
            <a:endParaRPr lang="en-US" dirty="0">
              <a:solidFill>
                <a:srgbClr val="007787"/>
              </a:solidFill>
              <a:latin typeface="Bahnschrift SemiBold" panose="020B0502040204020203" pitchFamily="34" charset="0"/>
            </a:endParaRPr>
          </a:p>
          <a:p>
            <a:pPr marL="285750" indent="-285750">
              <a:buFont typeface="Arial" panose="020B0604020202020204" pitchFamily="34" charset="0"/>
              <a:buChar char="•"/>
            </a:pPr>
            <a:r>
              <a:rPr lang="en-US" dirty="0">
                <a:solidFill>
                  <a:srgbClr val="007787"/>
                </a:solidFill>
              </a:rPr>
              <a:t>Drager is </a:t>
            </a:r>
            <a:r>
              <a:rPr lang="en-US" dirty="0" err="1">
                <a:solidFill>
                  <a:srgbClr val="007787"/>
                </a:solidFill>
              </a:rPr>
              <a:t>volledig</a:t>
            </a:r>
            <a:r>
              <a:rPr lang="en-US" dirty="0">
                <a:solidFill>
                  <a:srgbClr val="007787"/>
                </a:solidFill>
              </a:rPr>
              <a:t> </a:t>
            </a:r>
            <a:r>
              <a:rPr lang="en-US" dirty="0" err="1">
                <a:solidFill>
                  <a:srgbClr val="007787"/>
                </a:solidFill>
              </a:rPr>
              <a:t>afgesloten</a:t>
            </a:r>
            <a:r>
              <a:rPr lang="en-US" dirty="0">
                <a:solidFill>
                  <a:srgbClr val="007787"/>
                </a:solidFill>
              </a:rPr>
              <a:t> van </a:t>
            </a:r>
            <a:r>
              <a:rPr lang="en-US" dirty="0" err="1">
                <a:solidFill>
                  <a:srgbClr val="007787"/>
                </a:solidFill>
              </a:rPr>
              <a:t>werkelijkheid</a:t>
            </a:r>
            <a:endParaRPr lang="en-US" dirty="0">
              <a:solidFill>
                <a:srgbClr val="007787"/>
              </a:solidFill>
            </a:endParaRPr>
          </a:p>
          <a:p>
            <a:pPr marL="285750" indent="-285750">
              <a:buFont typeface="Arial" panose="020B0604020202020204" pitchFamily="34" charset="0"/>
              <a:buChar char="•"/>
            </a:pPr>
            <a:r>
              <a:rPr lang="en-US" dirty="0">
                <a:solidFill>
                  <a:srgbClr val="007787"/>
                </a:solidFill>
              </a:rPr>
              <a:t>Drager </a:t>
            </a:r>
            <a:r>
              <a:rPr lang="en-US" dirty="0" err="1">
                <a:solidFill>
                  <a:srgbClr val="007787"/>
                </a:solidFill>
              </a:rPr>
              <a:t>ziet</a:t>
            </a:r>
            <a:r>
              <a:rPr lang="en-US" dirty="0">
                <a:solidFill>
                  <a:srgbClr val="007787"/>
                </a:solidFill>
              </a:rPr>
              <a:t> </a:t>
            </a:r>
            <a:r>
              <a:rPr lang="en-US" dirty="0" err="1">
                <a:solidFill>
                  <a:srgbClr val="007787"/>
                </a:solidFill>
              </a:rPr>
              <a:t>virtuele</a:t>
            </a:r>
            <a:r>
              <a:rPr lang="en-US" dirty="0">
                <a:solidFill>
                  <a:srgbClr val="007787"/>
                </a:solidFill>
              </a:rPr>
              <a:t> </a:t>
            </a:r>
            <a:r>
              <a:rPr lang="en-US" dirty="0" err="1">
                <a:solidFill>
                  <a:srgbClr val="007787"/>
                </a:solidFill>
              </a:rPr>
              <a:t>wereld</a:t>
            </a:r>
            <a:r>
              <a:rPr lang="en-US" dirty="0">
                <a:solidFill>
                  <a:srgbClr val="007787"/>
                </a:solidFill>
              </a:rPr>
              <a:t> </a:t>
            </a:r>
            <a:r>
              <a:rPr lang="en-US" dirty="0" err="1">
                <a:solidFill>
                  <a:srgbClr val="007787"/>
                </a:solidFill>
              </a:rPr>
              <a:t>rond</a:t>
            </a:r>
            <a:r>
              <a:rPr lang="en-US" dirty="0">
                <a:solidFill>
                  <a:srgbClr val="007787"/>
                </a:solidFill>
              </a:rPr>
              <a:t> </a:t>
            </a:r>
            <a:r>
              <a:rPr lang="en-US" dirty="0" err="1">
                <a:solidFill>
                  <a:srgbClr val="007787"/>
                </a:solidFill>
              </a:rPr>
              <a:t>zich</a:t>
            </a:r>
            <a:endParaRPr lang="en-US" dirty="0">
              <a:solidFill>
                <a:srgbClr val="007787"/>
              </a:solidFill>
            </a:endParaRPr>
          </a:p>
          <a:p>
            <a:pPr marL="285750" indent="-285750">
              <a:buFont typeface="Arial" panose="020B0604020202020204" pitchFamily="34" charset="0"/>
              <a:buChar char="•"/>
            </a:pPr>
            <a:r>
              <a:rPr lang="en-US" dirty="0" err="1">
                <a:solidFill>
                  <a:srgbClr val="007787"/>
                </a:solidFill>
              </a:rPr>
              <a:t>Enkel</a:t>
            </a:r>
            <a:r>
              <a:rPr lang="en-US" dirty="0">
                <a:solidFill>
                  <a:srgbClr val="007787"/>
                </a:solidFill>
              </a:rPr>
              <a:t> </a:t>
            </a:r>
            <a:r>
              <a:rPr lang="en-US" dirty="0" err="1">
                <a:solidFill>
                  <a:srgbClr val="007787"/>
                </a:solidFill>
              </a:rPr>
              <a:t>bruikbaar</a:t>
            </a:r>
            <a:r>
              <a:rPr lang="en-US" dirty="0">
                <a:solidFill>
                  <a:srgbClr val="007787"/>
                </a:solidFill>
              </a:rPr>
              <a:t> </a:t>
            </a:r>
            <a:r>
              <a:rPr lang="en-US" dirty="0" err="1">
                <a:solidFill>
                  <a:srgbClr val="007787"/>
                </a:solidFill>
              </a:rPr>
              <a:t>voor</a:t>
            </a:r>
            <a:r>
              <a:rPr lang="en-US" dirty="0">
                <a:solidFill>
                  <a:srgbClr val="007787"/>
                </a:solidFill>
              </a:rPr>
              <a:t> </a:t>
            </a:r>
            <a:r>
              <a:rPr lang="en-US" dirty="0" err="1">
                <a:solidFill>
                  <a:srgbClr val="007787"/>
                </a:solidFill>
              </a:rPr>
              <a:t>trainingsdoeleinden</a:t>
            </a:r>
            <a:endParaRPr lang="en-US" dirty="0">
              <a:solidFill>
                <a:srgbClr val="007787"/>
              </a:solidFill>
            </a:endParaRPr>
          </a:p>
          <a:p>
            <a:pPr marL="285750" indent="-285750">
              <a:buFont typeface="Arial" panose="020B0604020202020204" pitchFamily="34" charset="0"/>
              <a:buChar char="•"/>
            </a:pPr>
            <a:r>
              <a:rPr lang="en-US" dirty="0" err="1">
                <a:solidFill>
                  <a:srgbClr val="007787"/>
                </a:solidFill>
              </a:rPr>
              <a:t>Enkel</a:t>
            </a:r>
            <a:r>
              <a:rPr lang="en-US" dirty="0">
                <a:solidFill>
                  <a:srgbClr val="007787"/>
                </a:solidFill>
              </a:rPr>
              <a:t> operator met </a:t>
            </a:r>
            <a:r>
              <a:rPr lang="en-US" dirty="0" err="1">
                <a:solidFill>
                  <a:srgbClr val="007787"/>
                </a:solidFill>
              </a:rPr>
              <a:t>bril</a:t>
            </a:r>
            <a:r>
              <a:rPr lang="en-US" dirty="0">
                <a:solidFill>
                  <a:srgbClr val="007787"/>
                </a:solidFill>
              </a:rPr>
              <a:t> </a:t>
            </a:r>
            <a:r>
              <a:rPr lang="en-US" dirty="0" err="1">
                <a:solidFill>
                  <a:srgbClr val="007787"/>
                </a:solidFill>
              </a:rPr>
              <a:t>kan</a:t>
            </a:r>
            <a:r>
              <a:rPr lang="en-US" dirty="0">
                <a:solidFill>
                  <a:srgbClr val="007787"/>
                </a:solidFill>
              </a:rPr>
              <a:t> </a:t>
            </a:r>
            <a:r>
              <a:rPr lang="en-US" dirty="0" err="1">
                <a:solidFill>
                  <a:srgbClr val="007787"/>
                </a:solidFill>
              </a:rPr>
              <a:t>instructies</a:t>
            </a:r>
            <a:r>
              <a:rPr lang="en-US" dirty="0">
                <a:solidFill>
                  <a:srgbClr val="007787"/>
                </a:solidFill>
              </a:rPr>
              <a:t> </a:t>
            </a:r>
            <a:r>
              <a:rPr lang="en-US" dirty="0" err="1">
                <a:solidFill>
                  <a:srgbClr val="007787"/>
                </a:solidFill>
              </a:rPr>
              <a:t>zien</a:t>
            </a:r>
            <a:endParaRPr lang="nl-BE" dirty="0">
              <a:solidFill>
                <a:srgbClr val="007787"/>
              </a:solidFill>
            </a:endParaRPr>
          </a:p>
        </p:txBody>
      </p:sp>
      <p:grpSp>
        <p:nvGrpSpPr>
          <p:cNvPr id="7" name="Groep 6">
            <a:extLst>
              <a:ext uri="{FF2B5EF4-FFF2-40B4-BE49-F238E27FC236}">
                <a16:creationId xmlns:a16="http://schemas.microsoft.com/office/drawing/2014/main" id="{1A2CB9CF-4485-BA90-DC2E-95FD4D8FCCAA}"/>
              </a:ext>
            </a:extLst>
          </p:cNvPr>
          <p:cNvGrpSpPr/>
          <p:nvPr/>
        </p:nvGrpSpPr>
        <p:grpSpPr>
          <a:xfrm>
            <a:off x="343729" y="1054643"/>
            <a:ext cx="1674213" cy="1674213"/>
            <a:chOff x="8805657" y="4747733"/>
            <a:chExt cx="1674213" cy="1674213"/>
          </a:xfrm>
        </p:grpSpPr>
        <p:sp>
          <p:nvSpPr>
            <p:cNvPr id="8" name="Ovaal 7">
              <a:extLst>
                <a:ext uri="{FF2B5EF4-FFF2-40B4-BE49-F238E27FC236}">
                  <a16:creationId xmlns:a16="http://schemas.microsoft.com/office/drawing/2014/main" id="{19677FFE-BB00-64D1-ED0F-326C83C1C823}"/>
                </a:ext>
              </a:extLst>
            </p:cNvPr>
            <p:cNvSpPr/>
            <p:nvPr/>
          </p:nvSpPr>
          <p:spPr>
            <a:xfrm>
              <a:off x="8805657" y="4747733"/>
              <a:ext cx="1674213" cy="1674213"/>
            </a:xfrm>
            <a:prstGeom prst="ellipse">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Graphic 8" descr="Virtual reality-headset met effen opvulling">
              <a:extLst>
                <a:ext uri="{FF2B5EF4-FFF2-40B4-BE49-F238E27FC236}">
                  <a16:creationId xmlns:a16="http://schemas.microsoft.com/office/drawing/2014/main" id="{D292E65B-2438-BA78-27FE-BF4E983859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37963" y="4980039"/>
              <a:ext cx="1209600" cy="1209600"/>
            </a:xfrm>
            <a:prstGeom prst="rect">
              <a:avLst/>
            </a:prstGeom>
          </p:spPr>
        </p:pic>
      </p:grpSp>
      <p:sp>
        <p:nvSpPr>
          <p:cNvPr id="4" name="Title 3">
            <a:extLst>
              <a:ext uri="{FF2B5EF4-FFF2-40B4-BE49-F238E27FC236}">
                <a16:creationId xmlns:a16="http://schemas.microsoft.com/office/drawing/2014/main" id="{21AB7827-D0DF-4B85-847A-CC7B1EEEBF3D}"/>
              </a:ext>
            </a:extLst>
          </p:cNvPr>
          <p:cNvSpPr>
            <a:spLocks noGrp="1"/>
          </p:cNvSpPr>
          <p:nvPr>
            <p:ph type="title"/>
          </p:nvPr>
        </p:nvSpPr>
        <p:spPr>
          <a:xfrm>
            <a:off x="327024" y="318297"/>
            <a:ext cx="11537951" cy="362741"/>
          </a:xfrm>
          <a:solidFill>
            <a:srgbClr val="007787"/>
          </a:solidFill>
        </p:spPr>
        <p:txBody>
          <a:bodyPr/>
          <a:lstStyle/>
          <a:p>
            <a:r>
              <a:rPr lang="en-US" dirty="0" err="1"/>
              <a:t>Digitale</a:t>
            </a:r>
            <a:r>
              <a:rPr lang="en-US" dirty="0"/>
              <a:t> </a:t>
            </a:r>
            <a:r>
              <a:rPr lang="en-US" dirty="0" err="1"/>
              <a:t>werkinstructies</a:t>
            </a:r>
            <a:r>
              <a:rPr lang="en-US" dirty="0"/>
              <a:t> &gt; </a:t>
            </a:r>
            <a:r>
              <a:rPr lang="en-US" dirty="0" err="1"/>
              <a:t>Mogelijke</a:t>
            </a:r>
            <a:r>
              <a:rPr lang="en-US" dirty="0"/>
              <a:t> interfaces &gt; VR</a:t>
            </a:r>
            <a:endParaRPr lang="en-BE" dirty="0"/>
          </a:p>
        </p:txBody>
      </p:sp>
      <p:pic>
        <p:nvPicPr>
          <p:cNvPr id="10" name="Picture 9">
            <a:extLst>
              <a:ext uri="{FF2B5EF4-FFF2-40B4-BE49-F238E27FC236}">
                <a16:creationId xmlns:a16="http://schemas.microsoft.com/office/drawing/2014/main" id="{D2BBF9C1-686F-C4BF-FCB3-C7D24E49A303}"/>
              </a:ext>
            </a:extLst>
          </p:cNvPr>
          <p:cNvPicPr>
            <a:picLocks noChangeAspect="1"/>
          </p:cNvPicPr>
          <p:nvPr/>
        </p:nvPicPr>
        <p:blipFill>
          <a:blip r:embed="rId5"/>
          <a:stretch>
            <a:fillRect/>
          </a:stretch>
        </p:blipFill>
        <p:spPr>
          <a:xfrm>
            <a:off x="343729" y="3429000"/>
            <a:ext cx="5167325" cy="2658245"/>
          </a:xfrm>
          <a:prstGeom prst="rect">
            <a:avLst/>
          </a:prstGeom>
          <a:ln w="88900">
            <a:solidFill>
              <a:srgbClr val="007787"/>
            </a:solidFill>
          </a:ln>
        </p:spPr>
      </p:pic>
      <p:pic>
        <p:nvPicPr>
          <p:cNvPr id="12" name="Picture 11">
            <a:extLst>
              <a:ext uri="{FF2B5EF4-FFF2-40B4-BE49-F238E27FC236}">
                <a16:creationId xmlns:a16="http://schemas.microsoft.com/office/drawing/2014/main" id="{9AFAE3B2-F28D-44BD-DF6A-31B78DF1D321}"/>
              </a:ext>
            </a:extLst>
          </p:cNvPr>
          <p:cNvPicPr>
            <a:picLocks noChangeAspect="1"/>
          </p:cNvPicPr>
          <p:nvPr/>
        </p:nvPicPr>
        <p:blipFill>
          <a:blip r:embed="rId6"/>
          <a:stretch>
            <a:fillRect/>
          </a:stretch>
        </p:blipFill>
        <p:spPr>
          <a:xfrm>
            <a:off x="5535169" y="3429000"/>
            <a:ext cx="5179261" cy="2658245"/>
          </a:xfrm>
          <a:prstGeom prst="rect">
            <a:avLst/>
          </a:prstGeom>
          <a:ln w="88900">
            <a:solidFill>
              <a:srgbClr val="007787"/>
            </a:solidFill>
          </a:ln>
        </p:spPr>
      </p:pic>
    </p:spTree>
    <p:extLst>
      <p:ext uri="{BB962C8B-B14F-4D97-AF65-F5344CB8AC3E}">
        <p14:creationId xmlns:p14="http://schemas.microsoft.com/office/powerpoint/2010/main" val="24080831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Virtual Reality   Operator Training Simulator | FusionVR">
            <a:hlinkClick r:id="" action="ppaction://media"/>
            <a:extLst>
              <a:ext uri="{FF2B5EF4-FFF2-40B4-BE49-F238E27FC236}">
                <a16:creationId xmlns:a16="http://schemas.microsoft.com/office/drawing/2014/main" id="{C8A09500-5771-8A80-6F10-48E8FD32C055}"/>
              </a:ext>
            </a:extLst>
          </p:cNvPr>
          <p:cNvPicPr>
            <a:picLocks noRot="1" noChangeAspect="1"/>
          </p:cNvPicPr>
          <p:nvPr>
            <a:videoFile r:link="rId1"/>
          </p:nvPr>
        </p:nvPicPr>
        <p:blipFill>
          <a:blip r:embed="rId4"/>
          <a:stretch>
            <a:fillRect/>
          </a:stretch>
        </p:blipFill>
        <p:spPr>
          <a:xfrm>
            <a:off x="801024" y="437339"/>
            <a:ext cx="10589952" cy="5983322"/>
          </a:xfrm>
          <a:prstGeom prst="rect">
            <a:avLst/>
          </a:prstGeom>
        </p:spPr>
      </p:pic>
    </p:spTree>
    <p:extLst>
      <p:ext uri="{BB962C8B-B14F-4D97-AF65-F5344CB8AC3E}">
        <p14:creationId xmlns:p14="http://schemas.microsoft.com/office/powerpoint/2010/main" val="46596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VR Medical Simulation and Training from Arch Virtual, Developers of Acadicus">
            <a:hlinkClick r:id="" action="ppaction://media"/>
            <a:extLst>
              <a:ext uri="{FF2B5EF4-FFF2-40B4-BE49-F238E27FC236}">
                <a16:creationId xmlns:a16="http://schemas.microsoft.com/office/drawing/2014/main" id="{6F4F6847-91E0-0135-872F-C6C27023DD59}"/>
              </a:ext>
            </a:extLst>
          </p:cNvPr>
          <p:cNvPicPr>
            <a:picLocks noRot="1" noChangeAspect="1"/>
          </p:cNvPicPr>
          <p:nvPr>
            <a:videoFile r:link="rId1"/>
          </p:nvPr>
        </p:nvPicPr>
        <p:blipFill>
          <a:blip r:embed="rId4"/>
          <a:stretch>
            <a:fillRect/>
          </a:stretch>
        </p:blipFill>
        <p:spPr>
          <a:xfrm>
            <a:off x="872067" y="477477"/>
            <a:ext cx="10447867" cy="5903046"/>
          </a:xfrm>
          <a:prstGeom prst="rect">
            <a:avLst/>
          </a:prstGeom>
        </p:spPr>
      </p:pic>
    </p:spTree>
    <p:extLst>
      <p:ext uri="{BB962C8B-B14F-4D97-AF65-F5344CB8AC3E}">
        <p14:creationId xmlns:p14="http://schemas.microsoft.com/office/powerpoint/2010/main" val="114389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416CB43-77D6-6A05-A67E-1C377932E710}"/>
              </a:ext>
            </a:extLst>
          </p:cNvPr>
          <p:cNvSpPr/>
          <p:nvPr/>
        </p:nvSpPr>
        <p:spPr>
          <a:xfrm>
            <a:off x="230483" y="1491426"/>
            <a:ext cx="5435601" cy="3673241"/>
          </a:xfrm>
          <a:prstGeom prst="roundRect">
            <a:avLst/>
          </a:prstGeom>
          <a:solidFill>
            <a:srgbClr val="588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1" indent="-285750">
              <a:buFont typeface="Arial" panose="020B0604020202020204" pitchFamily="34" charset="0"/>
              <a:buChar char="•"/>
            </a:pPr>
            <a:r>
              <a:rPr lang="nl-BE" dirty="0">
                <a:latin typeface="Bahnschrift SemiBold" panose="020B0502040204020203" pitchFamily="34" charset="0"/>
              </a:rPr>
              <a:t>Mogelijk om gevaarlijke en/of moeilijke </a:t>
            </a:r>
            <a:r>
              <a:rPr lang="nl-BE" dirty="0" err="1">
                <a:latin typeface="Bahnschrift SemiBold" panose="020B0502040204020203" pitchFamily="34" charset="0"/>
              </a:rPr>
              <a:t>scenarios</a:t>
            </a:r>
            <a:r>
              <a:rPr lang="nl-BE" dirty="0">
                <a:latin typeface="Bahnschrift SemiBold" panose="020B0502040204020203" pitchFamily="34" charset="0"/>
              </a:rPr>
              <a:t> te simuleren en trainen</a:t>
            </a:r>
          </a:p>
          <a:p>
            <a:pPr marL="742950" lvl="1" indent="-285750">
              <a:buFont typeface="Arial" panose="020B0604020202020204" pitchFamily="34" charset="0"/>
              <a:buChar char="•"/>
            </a:pPr>
            <a:r>
              <a:rPr lang="nl-BE" dirty="0">
                <a:latin typeface="Bahnschrift SemiBold" panose="020B0502040204020203" pitchFamily="34" charset="0"/>
              </a:rPr>
              <a:t>Besparingen op materiaal- en machinekosten</a:t>
            </a:r>
          </a:p>
          <a:p>
            <a:pPr marL="742950" lvl="1" indent="-285750">
              <a:buFont typeface="Arial" panose="020B0604020202020204" pitchFamily="34" charset="0"/>
              <a:buChar char="•"/>
            </a:pPr>
            <a:r>
              <a:rPr lang="nl-BE" dirty="0">
                <a:latin typeface="Bahnschrift SemiBold" panose="020B0502040204020203" pitchFamily="34" charset="0"/>
              </a:rPr>
              <a:t>Het meest levensecht/meeslepend</a:t>
            </a:r>
          </a:p>
          <a:p>
            <a:pPr marL="742950" lvl="1" indent="-285750">
              <a:buFont typeface="Arial" panose="020B0604020202020204" pitchFamily="34" charset="0"/>
              <a:buChar char="•"/>
            </a:pPr>
            <a:r>
              <a:rPr lang="nl-BE" dirty="0">
                <a:latin typeface="Bahnschrift SemiBold" panose="020B0502040204020203" pitchFamily="34" charset="0"/>
              </a:rPr>
              <a:t>Bediening relatief eenvoudig</a:t>
            </a:r>
          </a:p>
        </p:txBody>
      </p:sp>
      <p:sp>
        <p:nvSpPr>
          <p:cNvPr id="6" name="Oval 5">
            <a:extLst>
              <a:ext uri="{FF2B5EF4-FFF2-40B4-BE49-F238E27FC236}">
                <a16:creationId xmlns:a16="http://schemas.microsoft.com/office/drawing/2014/main" id="{4EE3F2E5-0FFB-B642-FFAF-212F7710A5F0}"/>
              </a:ext>
            </a:extLst>
          </p:cNvPr>
          <p:cNvSpPr/>
          <p:nvPr/>
        </p:nvSpPr>
        <p:spPr>
          <a:xfrm>
            <a:off x="2334330" y="877473"/>
            <a:ext cx="1227906" cy="12279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Bahnschrift SemiBold" panose="020B0502040204020203" pitchFamily="34" charset="0"/>
            </a:endParaRPr>
          </a:p>
        </p:txBody>
      </p:sp>
      <p:sp>
        <p:nvSpPr>
          <p:cNvPr id="4" name="Title 3">
            <a:extLst>
              <a:ext uri="{FF2B5EF4-FFF2-40B4-BE49-F238E27FC236}">
                <a16:creationId xmlns:a16="http://schemas.microsoft.com/office/drawing/2014/main" id="{21AB7827-D0DF-4B85-847A-CC7B1EEEBF3D}"/>
              </a:ext>
            </a:extLst>
          </p:cNvPr>
          <p:cNvSpPr>
            <a:spLocks noGrp="1"/>
          </p:cNvSpPr>
          <p:nvPr>
            <p:ph type="title"/>
          </p:nvPr>
        </p:nvSpPr>
        <p:spPr>
          <a:xfrm>
            <a:off x="327024" y="318297"/>
            <a:ext cx="11537951" cy="362741"/>
          </a:xfrm>
          <a:solidFill>
            <a:srgbClr val="007787"/>
          </a:solidFill>
        </p:spPr>
        <p:txBody>
          <a:bodyPr/>
          <a:lstStyle/>
          <a:p>
            <a:r>
              <a:rPr lang="en-US" dirty="0" err="1"/>
              <a:t>Digitale</a:t>
            </a:r>
            <a:r>
              <a:rPr lang="en-US" dirty="0"/>
              <a:t> </a:t>
            </a:r>
            <a:r>
              <a:rPr lang="en-US" dirty="0" err="1"/>
              <a:t>werkinstructies</a:t>
            </a:r>
            <a:r>
              <a:rPr lang="en-US" dirty="0"/>
              <a:t> &gt; </a:t>
            </a:r>
            <a:r>
              <a:rPr lang="en-US" dirty="0" err="1"/>
              <a:t>Mogelijke</a:t>
            </a:r>
            <a:r>
              <a:rPr lang="en-US" dirty="0"/>
              <a:t> interfaces &gt; VR</a:t>
            </a:r>
            <a:endParaRPr lang="en-BE" dirty="0"/>
          </a:p>
        </p:txBody>
      </p:sp>
      <p:pic>
        <p:nvPicPr>
          <p:cNvPr id="5" name="Graphic 4" descr="Badge Follow with solid fill">
            <a:extLst>
              <a:ext uri="{FF2B5EF4-FFF2-40B4-BE49-F238E27FC236}">
                <a16:creationId xmlns:a16="http://schemas.microsoft.com/office/drawing/2014/main" id="{11AA96E9-769B-3EE5-0926-7BBE35ECC1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67952" y="811094"/>
            <a:ext cx="1360665" cy="1360665"/>
          </a:xfrm>
          <a:prstGeom prst="rect">
            <a:avLst/>
          </a:prstGeom>
        </p:spPr>
      </p:pic>
      <p:sp>
        <p:nvSpPr>
          <p:cNvPr id="11" name="Rectangle: Rounded Corners 10">
            <a:extLst>
              <a:ext uri="{FF2B5EF4-FFF2-40B4-BE49-F238E27FC236}">
                <a16:creationId xmlns:a16="http://schemas.microsoft.com/office/drawing/2014/main" id="{8D3A0049-9ABA-F2A7-EBEB-FE866938D254}"/>
              </a:ext>
            </a:extLst>
          </p:cNvPr>
          <p:cNvSpPr/>
          <p:nvPr/>
        </p:nvSpPr>
        <p:spPr>
          <a:xfrm>
            <a:off x="6207949" y="1491426"/>
            <a:ext cx="5435601" cy="367324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1" indent="-285750">
              <a:buFont typeface="Arial" panose="020B0604020202020204" pitchFamily="34" charset="0"/>
              <a:buChar char="•"/>
            </a:pPr>
            <a:r>
              <a:rPr lang="nl-BE" dirty="0">
                <a:latin typeface="Bahnschrift SemiBold" panose="020B0502040204020203" pitchFamily="34" charset="0"/>
              </a:rPr>
              <a:t>Enkel te gebruiken voor trainingsdoeleinden</a:t>
            </a:r>
          </a:p>
          <a:p>
            <a:pPr marL="742950" lvl="1" indent="-285750">
              <a:buFont typeface="Arial" panose="020B0604020202020204" pitchFamily="34" charset="0"/>
              <a:buChar char="•"/>
            </a:pPr>
            <a:r>
              <a:rPr lang="nl-BE" dirty="0">
                <a:latin typeface="Bahnschrift SemiBold" panose="020B0502040204020203" pitchFamily="34" charset="0"/>
              </a:rPr>
              <a:t>Opstellen van training is duur</a:t>
            </a:r>
          </a:p>
          <a:p>
            <a:pPr marL="742950" lvl="1" indent="-285750">
              <a:buFont typeface="Arial" panose="020B0604020202020204" pitchFamily="34" charset="0"/>
              <a:buChar char="•"/>
            </a:pPr>
            <a:r>
              <a:rPr lang="nl-BE" dirty="0">
                <a:latin typeface="Bahnschrift SemiBold" panose="020B0502040204020203" pitchFamily="34" charset="0"/>
              </a:rPr>
              <a:t>Milde vorm van fysiek ongemak mogelijk (misselijkheid, hoofdpijn, …)</a:t>
            </a:r>
          </a:p>
          <a:p>
            <a:pPr marL="742950" lvl="1" indent="-285750">
              <a:buFont typeface="Arial" panose="020B0604020202020204" pitchFamily="34" charset="0"/>
              <a:buChar char="•"/>
            </a:pPr>
            <a:endParaRPr lang="nl-BE" dirty="0">
              <a:latin typeface="Bahnschrift SemiBold" panose="020B0502040204020203" pitchFamily="34" charset="0"/>
            </a:endParaRPr>
          </a:p>
        </p:txBody>
      </p:sp>
      <p:sp>
        <p:nvSpPr>
          <p:cNvPr id="12" name="Oval 11">
            <a:extLst>
              <a:ext uri="{FF2B5EF4-FFF2-40B4-BE49-F238E27FC236}">
                <a16:creationId xmlns:a16="http://schemas.microsoft.com/office/drawing/2014/main" id="{47B91E48-11AB-23AF-8E1D-33244A6153A9}"/>
              </a:ext>
            </a:extLst>
          </p:cNvPr>
          <p:cNvSpPr/>
          <p:nvPr/>
        </p:nvSpPr>
        <p:spPr>
          <a:xfrm>
            <a:off x="8311796" y="877473"/>
            <a:ext cx="1227906" cy="12279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3" name="Graphic 12" descr="Badge Unfollow with solid fill">
            <a:extLst>
              <a:ext uri="{FF2B5EF4-FFF2-40B4-BE49-F238E27FC236}">
                <a16:creationId xmlns:a16="http://schemas.microsoft.com/office/drawing/2014/main" id="{C0A7F9EE-1EDC-99C8-2D69-0EE9D0488D9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45349" y="811094"/>
            <a:ext cx="1360800" cy="1360800"/>
          </a:xfrm>
          <a:prstGeom prst="rect">
            <a:avLst/>
          </a:prstGeom>
        </p:spPr>
      </p:pic>
    </p:spTree>
    <p:extLst>
      <p:ext uri="{BB962C8B-B14F-4D97-AF65-F5344CB8AC3E}">
        <p14:creationId xmlns:p14="http://schemas.microsoft.com/office/powerpoint/2010/main" val="7186478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202974C0-21B4-6658-D2C6-9258DBEF9A1D}"/>
              </a:ext>
            </a:extLst>
          </p:cNvPr>
          <p:cNvSpPr/>
          <p:nvPr/>
        </p:nvSpPr>
        <p:spPr>
          <a:xfrm>
            <a:off x="339639" y="1255931"/>
            <a:ext cx="3099957" cy="3107234"/>
          </a:xfrm>
          <a:prstGeom prst="round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5" name="Graphic 14" descr="Acorn with solid fill">
            <a:extLst>
              <a:ext uri="{FF2B5EF4-FFF2-40B4-BE49-F238E27FC236}">
                <a16:creationId xmlns:a16="http://schemas.microsoft.com/office/drawing/2014/main" id="{1C9D26A6-0506-ED39-3BC6-DDDAA08631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9342" y="2007197"/>
            <a:ext cx="1604700" cy="1604700"/>
          </a:xfrm>
          <a:prstGeom prst="rect">
            <a:avLst/>
          </a:prstGeom>
        </p:spPr>
      </p:pic>
      <p:sp>
        <p:nvSpPr>
          <p:cNvPr id="20" name="Rectangle: Rounded Corners 19">
            <a:extLst>
              <a:ext uri="{FF2B5EF4-FFF2-40B4-BE49-F238E27FC236}">
                <a16:creationId xmlns:a16="http://schemas.microsoft.com/office/drawing/2014/main" id="{9198CB34-E3B0-D9C1-E440-E24460C3BA38}"/>
              </a:ext>
            </a:extLst>
          </p:cNvPr>
          <p:cNvSpPr/>
          <p:nvPr/>
        </p:nvSpPr>
        <p:spPr>
          <a:xfrm>
            <a:off x="2203745" y="629786"/>
            <a:ext cx="3099957" cy="49050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tangle: Rounded Corners 9">
            <a:extLst>
              <a:ext uri="{FF2B5EF4-FFF2-40B4-BE49-F238E27FC236}">
                <a16:creationId xmlns:a16="http://schemas.microsoft.com/office/drawing/2014/main" id="{556CB612-6771-5818-8BA4-404EDB08C2B5}"/>
              </a:ext>
            </a:extLst>
          </p:cNvPr>
          <p:cNvSpPr/>
          <p:nvPr/>
        </p:nvSpPr>
        <p:spPr>
          <a:xfrm>
            <a:off x="2289021" y="1255931"/>
            <a:ext cx="6767173" cy="638335"/>
          </a:xfrm>
          <a:prstGeom prst="round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err="1">
                <a:solidFill>
                  <a:schemeClr val="bg1"/>
                </a:solidFill>
                <a:latin typeface="Bahnschrift SemiBold" panose="020B0502040204020203" pitchFamily="34" charset="0"/>
              </a:rPr>
              <a:t>Presentatie</a:t>
            </a:r>
            <a:r>
              <a:rPr lang="en-US" sz="2000">
                <a:solidFill>
                  <a:schemeClr val="bg1"/>
                </a:solidFill>
                <a:latin typeface="Bahnschrift SemiBold" panose="020B0502040204020203" pitchFamily="34" charset="0"/>
              </a:rPr>
              <a:t> </a:t>
            </a:r>
            <a:r>
              <a:rPr lang="en-US" sz="2000" err="1">
                <a:solidFill>
                  <a:schemeClr val="bg1"/>
                </a:solidFill>
                <a:latin typeface="Bahnschrift SemiBold" panose="020B0502040204020203" pitchFamily="34" charset="0"/>
              </a:rPr>
              <a:t>dmv</a:t>
            </a:r>
            <a:r>
              <a:rPr lang="en-US" sz="2000">
                <a:solidFill>
                  <a:schemeClr val="bg1"/>
                </a:solidFill>
                <a:latin typeface="Bahnschrift SemiBold" panose="020B0502040204020203" pitchFamily="34" charset="0"/>
              </a:rPr>
              <a:t>. </a:t>
            </a:r>
            <a:r>
              <a:rPr lang="en-US" sz="2000" err="1">
                <a:solidFill>
                  <a:schemeClr val="bg1"/>
                </a:solidFill>
                <a:latin typeface="Bahnschrift SemiBold" panose="020B0502040204020203" pitchFamily="34" charset="0"/>
              </a:rPr>
              <a:t>digitale</a:t>
            </a:r>
            <a:r>
              <a:rPr lang="en-US" sz="2000">
                <a:solidFill>
                  <a:schemeClr val="bg1"/>
                </a:solidFill>
                <a:latin typeface="Bahnschrift SemiBold" panose="020B0502040204020203" pitchFamily="34" charset="0"/>
              </a:rPr>
              <a:t> </a:t>
            </a:r>
            <a:r>
              <a:rPr lang="en-US" sz="2000" err="1">
                <a:solidFill>
                  <a:schemeClr val="bg1"/>
                </a:solidFill>
                <a:latin typeface="Bahnschrift SemiBold" panose="020B0502040204020203" pitchFamily="34" charset="0"/>
              </a:rPr>
              <a:t>apparaten</a:t>
            </a:r>
            <a:r>
              <a:rPr lang="en-US" sz="2000">
                <a:solidFill>
                  <a:schemeClr val="bg1"/>
                </a:solidFill>
                <a:latin typeface="Bahnschrift SemiBold" panose="020B0502040204020203" pitchFamily="34" charset="0"/>
              </a:rPr>
              <a:t> (</a:t>
            </a:r>
            <a:r>
              <a:rPr lang="en-US" sz="2000" err="1">
                <a:solidFill>
                  <a:schemeClr val="bg1"/>
                </a:solidFill>
                <a:latin typeface="Bahnschrift SemiBold" panose="020B0502040204020203" pitchFamily="34" charset="0"/>
              </a:rPr>
              <a:t>Geen</a:t>
            </a:r>
            <a:r>
              <a:rPr lang="en-US" sz="2000">
                <a:solidFill>
                  <a:schemeClr val="bg1"/>
                </a:solidFill>
                <a:latin typeface="Bahnschrift SemiBold" panose="020B0502040204020203" pitchFamily="34" charset="0"/>
              </a:rPr>
              <a:t> print-outs)</a:t>
            </a:r>
            <a:endParaRPr lang="nl-BE" sz="2000">
              <a:solidFill>
                <a:schemeClr val="bg1"/>
              </a:solidFill>
              <a:latin typeface="Bahnschrift SemiBold" panose="020B0502040204020203" pitchFamily="34" charset="0"/>
            </a:endParaRPr>
          </a:p>
        </p:txBody>
      </p:sp>
      <p:sp>
        <p:nvSpPr>
          <p:cNvPr id="11" name="Rectangle: Rounded Corners 10">
            <a:extLst>
              <a:ext uri="{FF2B5EF4-FFF2-40B4-BE49-F238E27FC236}">
                <a16:creationId xmlns:a16="http://schemas.microsoft.com/office/drawing/2014/main" id="{C2B9C067-D3D0-72FE-509F-BAA677C89FD0}"/>
              </a:ext>
            </a:extLst>
          </p:cNvPr>
          <p:cNvSpPr/>
          <p:nvPr/>
        </p:nvSpPr>
        <p:spPr>
          <a:xfrm>
            <a:off x="2310215" y="2078897"/>
            <a:ext cx="6767173" cy="638335"/>
          </a:xfrm>
          <a:prstGeom prst="round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err="1">
                <a:solidFill>
                  <a:schemeClr val="bg1"/>
                </a:solidFill>
                <a:latin typeface="Bahnschrift SemiBold" panose="020B0502040204020203" pitchFamily="34" charset="0"/>
              </a:rPr>
              <a:t>Ondersteuning</a:t>
            </a:r>
            <a:r>
              <a:rPr lang="en-US" sz="2000">
                <a:solidFill>
                  <a:schemeClr val="bg1"/>
                </a:solidFill>
                <a:latin typeface="Bahnschrift SemiBold" panose="020B0502040204020203" pitchFamily="34" charset="0"/>
              </a:rPr>
              <a:t> </a:t>
            </a:r>
            <a:r>
              <a:rPr lang="en-US" sz="2000" err="1">
                <a:solidFill>
                  <a:schemeClr val="bg1"/>
                </a:solidFill>
                <a:latin typeface="Bahnschrift SemiBold" panose="020B0502040204020203" pitchFamily="34" charset="0"/>
              </a:rPr>
              <a:t>voor</a:t>
            </a:r>
            <a:r>
              <a:rPr lang="en-US" sz="2000">
                <a:solidFill>
                  <a:schemeClr val="bg1"/>
                </a:solidFill>
                <a:latin typeface="Bahnschrift SemiBold" panose="020B0502040204020203" pitchFamily="34" charset="0"/>
              </a:rPr>
              <a:t> audio &amp; video content</a:t>
            </a:r>
            <a:endParaRPr lang="nl-BE" sz="2000">
              <a:solidFill>
                <a:schemeClr val="bg1"/>
              </a:solidFill>
              <a:latin typeface="Bahnschrift SemiBold" panose="020B0502040204020203" pitchFamily="34" charset="0"/>
            </a:endParaRPr>
          </a:p>
        </p:txBody>
      </p:sp>
      <p:sp>
        <p:nvSpPr>
          <p:cNvPr id="12" name="Rectangle: Rounded Corners 11">
            <a:extLst>
              <a:ext uri="{FF2B5EF4-FFF2-40B4-BE49-F238E27FC236}">
                <a16:creationId xmlns:a16="http://schemas.microsoft.com/office/drawing/2014/main" id="{D399FB64-0176-AFB6-3545-5F1B52DCB860}"/>
              </a:ext>
            </a:extLst>
          </p:cNvPr>
          <p:cNvSpPr/>
          <p:nvPr/>
        </p:nvSpPr>
        <p:spPr>
          <a:xfrm>
            <a:off x="2310214" y="2901863"/>
            <a:ext cx="6767173" cy="638335"/>
          </a:xfrm>
          <a:prstGeom prst="round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000" dirty="0">
                <a:solidFill>
                  <a:schemeClr val="bg1"/>
                </a:solidFill>
                <a:latin typeface="Bahnschrift SemiBold" panose="020B0502040204020203" pitchFamily="34" charset="0"/>
              </a:rPr>
              <a:t>Feedback op proces en instructies</a:t>
            </a:r>
          </a:p>
        </p:txBody>
      </p:sp>
      <p:sp>
        <p:nvSpPr>
          <p:cNvPr id="13" name="Rectangle: Rounded Corners 12">
            <a:extLst>
              <a:ext uri="{FF2B5EF4-FFF2-40B4-BE49-F238E27FC236}">
                <a16:creationId xmlns:a16="http://schemas.microsoft.com/office/drawing/2014/main" id="{B6C8D594-058D-4DCA-FE33-DF7204635FAC}"/>
              </a:ext>
            </a:extLst>
          </p:cNvPr>
          <p:cNvSpPr/>
          <p:nvPr/>
        </p:nvSpPr>
        <p:spPr>
          <a:xfrm>
            <a:off x="2310214" y="3724829"/>
            <a:ext cx="6767173" cy="638335"/>
          </a:xfrm>
          <a:prstGeom prst="round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bg1"/>
                </a:solidFill>
                <a:latin typeface="Bahnschrift SemiBold" panose="020B0502040204020203" pitchFamily="34" charset="0"/>
              </a:rPr>
              <a:t>(</a:t>
            </a:r>
            <a:r>
              <a:rPr lang="en-US" sz="2000" err="1">
                <a:solidFill>
                  <a:schemeClr val="bg1"/>
                </a:solidFill>
                <a:latin typeface="Bahnschrift SemiBold" panose="020B0502040204020203" pitchFamily="34" charset="0"/>
              </a:rPr>
              <a:t>Automatische</a:t>
            </a:r>
            <a:r>
              <a:rPr lang="en-US" sz="2000">
                <a:solidFill>
                  <a:schemeClr val="bg1"/>
                </a:solidFill>
                <a:latin typeface="Bahnschrift SemiBold" panose="020B0502040204020203" pitchFamily="34" charset="0"/>
              </a:rPr>
              <a:t>) </a:t>
            </a:r>
            <a:r>
              <a:rPr lang="en-US" sz="2000" err="1">
                <a:solidFill>
                  <a:schemeClr val="bg1"/>
                </a:solidFill>
                <a:latin typeface="Bahnschrift SemiBold" panose="020B0502040204020203" pitchFamily="34" charset="0"/>
              </a:rPr>
              <a:t>invoer</a:t>
            </a:r>
            <a:r>
              <a:rPr lang="en-US" sz="2000">
                <a:solidFill>
                  <a:schemeClr val="bg1"/>
                </a:solidFill>
                <a:latin typeface="Bahnschrift SemiBold" panose="020B0502040204020203" pitchFamily="34" charset="0"/>
              </a:rPr>
              <a:t> van </a:t>
            </a:r>
            <a:r>
              <a:rPr lang="en-US" sz="2000" err="1">
                <a:solidFill>
                  <a:schemeClr val="bg1"/>
                </a:solidFill>
                <a:latin typeface="Bahnschrift SemiBold" panose="020B0502040204020203" pitchFamily="34" charset="0"/>
              </a:rPr>
              <a:t>productie</a:t>
            </a:r>
            <a:r>
              <a:rPr lang="en-US" sz="2000">
                <a:solidFill>
                  <a:schemeClr val="bg1"/>
                </a:solidFill>
                <a:latin typeface="Bahnschrift SemiBold" panose="020B0502040204020203" pitchFamily="34" charset="0"/>
              </a:rPr>
              <a:t> data</a:t>
            </a:r>
            <a:endParaRPr lang="nl-BE" sz="2000">
              <a:solidFill>
                <a:schemeClr val="bg1"/>
              </a:solidFill>
              <a:latin typeface="Bahnschrift SemiBold" panose="020B0502040204020203" pitchFamily="34" charset="0"/>
            </a:endParaRPr>
          </a:p>
        </p:txBody>
      </p:sp>
      <p:sp>
        <p:nvSpPr>
          <p:cNvPr id="4" name="Title 3">
            <a:extLst>
              <a:ext uri="{FF2B5EF4-FFF2-40B4-BE49-F238E27FC236}">
                <a16:creationId xmlns:a16="http://schemas.microsoft.com/office/drawing/2014/main" id="{21AB7827-D0DF-4B85-847A-CC7B1EEEBF3D}"/>
              </a:ext>
            </a:extLst>
          </p:cNvPr>
          <p:cNvSpPr>
            <a:spLocks noGrp="1"/>
          </p:cNvSpPr>
          <p:nvPr>
            <p:ph type="title"/>
          </p:nvPr>
        </p:nvSpPr>
        <p:spPr>
          <a:solidFill>
            <a:srgbClr val="007787"/>
          </a:solidFill>
        </p:spPr>
        <p:txBody>
          <a:bodyPr/>
          <a:lstStyle/>
          <a:p>
            <a:r>
              <a:rPr lang="en-US" err="1"/>
              <a:t>Digitale</a:t>
            </a:r>
            <a:r>
              <a:rPr lang="en-US"/>
              <a:t> </a:t>
            </a:r>
            <a:r>
              <a:rPr lang="en-US" err="1"/>
              <a:t>werkinstructies</a:t>
            </a:r>
            <a:r>
              <a:rPr lang="en-US"/>
              <a:t> &gt; In </a:t>
            </a:r>
            <a:r>
              <a:rPr lang="en-US" err="1"/>
              <a:t>een</a:t>
            </a:r>
            <a:r>
              <a:rPr lang="en-US"/>
              <a:t> </a:t>
            </a:r>
            <a:r>
              <a:rPr lang="en-US" err="1"/>
              <a:t>notendop</a:t>
            </a:r>
            <a:endParaRPr lang="en-BE"/>
          </a:p>
        </p:txBody>
      </p:sp>
      <p:sp>
        <p:nvSpPr>
          <p:cNvPr id="21" name="Rectangle: Rounded Corners 20">
            <a:extLst>
              <a:ext uri="{FF2B5EF4-FFF2-40B4-BE49-F238E27FC236}">
                <a16:creationId xmlns:a16="http://schemas.microsoft.com/office/drawing/2014/main" id="{7727BC20-AF9A-9FCA-7D5A-5BE465036400}"/>
              </a:ext>
            </a:extLst>
          </p:cNvPr>
          <p:cNvSpPr/>
          <p:nvPr/>
        </p:nvSpPr>
        <p:spPr>
          <a:xfrm>
            <a:off x="2289021" y="1255931"/>
            <a:ext cx="6767173" cy="638335"/>
          </a:xfrm>
          <a:prstGeom prst="round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000">
              <a:solidFill>
                <a:schemeClr val="bg1"/>
              </a:solidFill>
              <a:latin typeface="Bahnschrift SemiBold" panose="020B0502040204020203" pitchFamily="34" charset="0"/>
            </a:endParaRPr>
          </a:p>
        </p:txBody>
      </p:sp>
      <p:sp>
        <p:nvSpPr>
          <p:cNvPr id="22" name="Rectangle: Rounded Corners 21">
            <a:extLst>
              <a:ext uri="{FF2B5EF4-FFF2-40B4-BE49-F238E27FC236}">
                <a16:creationId xmlns:a16="http://schemas.microsoft.com/office/drawing/2014/main" id="{48AE30F2-238E-6B08-AACD-62D94E27E45D}"/>
              </a:ext>
            </a:extLst>
          </p:cNvPr>
          <p:cNvSpPr/>
          <p:nvPr/>
        </p:nvSpPr>
        <p:spPr>
          <a:xfrm>
            <a:off x="2310213" y="2078896"/>
            <a:ext cx="6767173" cy="638335"/>
          </a:xfrm>
          <a:prstGeom prst="round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000">
              <a:solidFill>
                <a:schemeClr val="bg1"/>
              </a:solidFill>
              <a:latin typeface="Bahnschrift SemiBold" panose="020B0502040204020203" pitchFamily="34" charset="0"/>
            </a:endParaRPr>
          </a:p>
        </p:txBody>
      </p:sp>
      <p:sp>
        <p:nvSpPr>
          <p:cNvPr id="23" name="Rectangle: Rounded Corners 22">
            <a:extLst>
              <a:ext uri="{FF2B5EF4-FFF2-40B4-BE49-F238E27FC236}">
                <a16:creationId xmlns:a16="http://schemas.microsoft.com/office/drawing/2014/main" id="{FC037507-C638-2D08-6CFB-7FB476B1E2C8}"/>
              </a:ext>
            </a:extLst>
          </p:cNvPr>
          <p:cNvSpPr/>
          <p:nvPr/>
        </p:nvSpPr>
        <p:spPr>
          <a:xfrm>
            <a:off x="2310213" y="2901064"/>
            <a:ext cx="6767173" cy="638335"/>
          </a:xfrm>
          <a:prstGeom prst="round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000">
              <a:solidFill>
                <a:schemeClr val="bg1"/>
              </a:solidFill>
              <a:latin typeface="Bahnschrift SemiBold" panose="020B0502040204020203" pitchFamily="34" charset="0"/>
            </a:endParaRPr>
          </a:p>
        </p:txBody>
      </p:sp>
      <p:sp>
        <p:nvSpPr>
          <p:cNvPr id="24" name="Rectangle: Rounded Corners 23">
            <a:extLst>
              <a:ext uri="{FF2B5EF4-FFF2-40B4-BE49-F238E27FC236}">
                <a16:creationId xmlns:a16="http://schemas.microsoft.com/office/drawing/2014/main" id="{6F407C7A-D812-DE78-70B7-CA8979B4FF18}"/>
              </a:ext>
            </a:extLst>
          </p:cNvPr>
          <p:cNvSpPr/>
          <p:nvPr/>
        </p:nvSpPr>
        <p:spPr>
          <a:xfrm>
            <a:off x="2310213" y="3724829"/>
            <a:ext cx="6767173" cy="638335"/>
          </a:xfrm>
          <a:prstGeom prst="round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000">
              <a:solidFill>
                <a:schemeClr val="bg1"/>
              </a:solidFill>
              <a:latin typeface="Bahnschrift SemiBold" panose="020B0502040204020203" pitchFamily="34" charset="0"/>
            </a:endParaRPr>
          </a:p>
        </p:txBody>
      </p:sp>
      <p:grpSp>
        <p:nvGrpSpPr>
          <p:cNvPr id="31" name="Group 30">
            <a:extLst>
              <a:ext uri="{FF2B5EF4-FFF2-40B4-BE49-F238E27FC236}">
                <a16:creationId xmlns:a16="http://schemas.microsoft.com/office/drawing/2014/main" id="{3F0BF27B-F4E4-084D-E7B8-376CC72CBA04}"/>
              </a:ext>
            </a:extLst>
          </p:cNvPr>
          <p:cNvGrpSpPr/>
          <p:nvPr/>
        </p:nvGrpSpPr>
        <p:grpSpPr>
          <a:xfrm>
            <a:off x="390618" y="4734023"/>
            <a:ext cx="9013258" cy="1769547"/>
            <a:chOff x="339639" y="4770156"/>
            <a:chExt cx="9013258" cy="1769547"/>
          </a:xfrm>
        </p:grpSpPr>
        <p:pic>
          <p:nvPicPr>
            <p:cNvPr id="7174" name="Picture 6" descr="Bosch Augmented Reality-toepassingen werken nu ook met de nieuwe Microsoft  HoloLens 2 - Bosch Media Service België">
              <a:extLst>
                <a:ext uri="{FF2B5EF4-FFF2-40B4-BE49-F238E27FC236}">
                  <a16:creationId xmlns:a16="http://schemas.microsoft.com/office/drawing/2014/main" id="{6262E6B4-2FE9-D6BB-44A4-2DC9530493F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0216"/>
            <a:stretch/>
          </p:blipFill>
          <p:spPr bwMode="auto">
            <a:xfrm>
              <a:off x="339639" y="4770156"/>
              <a:ext cx="2509885" cy="1769547"/>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Bridging the Great Resignation gap – Instrumentation Monthly">
              <a:extLst>
                <a:ext uri="{FF2B5EF4-FFF2-40B4-BE49-F238E27FC236}">
                  <a16:creationId xmlns:a16="http://schemas.microsoft.com/office/drawing/2014/main" id="{342F1FE2-8036-22A1-72FC-E9EBEAC5AFC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2866"/>
            <a:stretch/>
          </p:blipFill>
          <p:spPr bwMode="auto">
            <a:xfrm>
              <a:off x="2979227" y="4770157"/>
              <a:ext cx="3858573" cy="1769546"/>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Virtual reality - Wikipedia">
              <a:extLst>
                <a:ext uri="{FF2B5EF4-FFF2-40B4-BE49-F238E27FC236}">
                  <a16:creationId xmlns:a16="http://schemas.microsoft.com/office/drawing/2014/main" id="{FFF05D97-0976-1564-B7D0-7C0B1AD4B5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67503" y="4770156"/>
              <a:ext cx="2385394" cy="17695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9908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1747A6-870C-FCDE-6B29-790D46E1FA1D}"/>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2500" kern="1200" dirty="0">
                <a:solidFill>
                  <a:srgbClr val="FFFFFF"/>
                </a:solidFill>
                <a:latin typeface="+mj-lt"/>
                <a:ea typeface="+mj-ea"/>
                <a:cs typeface="+mj-cs"/>
              </a:rPr>
              <a:t>DWI PLATFORMEN</a:t>
            </a:r>
          </a:p>
        </p:txBody>
      </p:sp>
      <p:pic>
        <p:nvPicPr>
          <p:cNvPr id="5" name="Content Placeholder 4">
            <a:extLst>
              <a:ext uri="{FF2B5EF4-FFF2-40B4-BE49-F238E27FC236}">
                <a16:creationId xmlns:a16="http://schemas.microsoft.com/office/drawing/2014/main" id="{E7ECA9E0-415F-DAF0-3FCC-026078ADE45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5383296" y="643466"/>
            <a:ext cx="5568739" cy="5568739"/>
          </a:xfrm>
          <a:prstGeom prst="rect">
            <a:avLst/>
          </a:prstGeom>
        </p:spPr>
      </p:pic>
    </p:spTree>
    <p:extLst>
      <p:ext uri="{BB962C8B-B14F-4D97-AF65-F5344CB8AC3E}">
        <p14:creationId xmlns:p14="http://schemas.microsoft.com/office/powerpoint/2010/main" val="1281662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A3155C2A-BD24-6DBE-EA06-122ECE14203E}"/>
              </a:ext>
            </a:extLst>
          </p:cNvPr>
          <p:cNvGrpSpPr/>
          <p:nvPr/>
        </p:nvGrpSpPr>
        <p:grpSpPr>
          <a:xfrm>
            <a:off x="327025" y="1112036"/>
            <a:ext cx="4147244" cy="4701758"/>
            <a:chOff x="327025" y="1112036"/>
            <a:chExt cx="4147244" cy="4701758"/>
          </a:xfrm>
        </p:grpSpPr>
        <p:sp>
          <p:nvSpPr>
            <p:cNvPr id="3" name="Rectangle: Rounded Corners 2">
              <a:extLst>
                <a:ext uri="{FF2B5EF4-FFF2-40B4-BE49-F238E27FC236}">
                  <a16:creationId xmlns:a16="http://schemas.microsoft.com/office/drawing/2014/main" id="{8D940E1D-CFFA-31B5-F48A-8532ABB67012}"/>
                </a:ext>
              </a:extLst>
            </p:cNvPr>
            <p:cNvSpPr/>
            <p:nvPr/>
          </p:nvSpPr>
          <p:spPr>
            <a:xfrm>
              <a:off x="327025" y="1112036"/>
              <a:ext cx="4147244" cy="4701758"/>
            </a:xfrm>
            <a:prstGeom prst="roundRect">
              <a:avLst>
                <a:gd name="adj" fmla="val 4964"/>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solidFill>
                    <a:srgbClr val="007787"/>
                  </a:solidFill>
                  <a:latin typeface="Bahnschrift SemiBold" panose="020B0502040204020203" pitchFamily="34" charset="0"/>
                </a:rPr>
                <a:t>DWI PLATFORMEN</a:t>
              </a:r>
            </a:p>
            <a:p>
              <a:pPr algn="ctr"/>
              <a:endParaRPr lang="en-US">
                <a:solidFill>
                  <a:srgbClr val="007787"/>
                </a:solidFill>
                <a:latin typeface="Bahnschrift SemiBold" panose="020B0502040204020203" pitchFamily="34" charset="0"/>
              </a:endParaRPr>
            </a:p>
            <a:p>
              <a:pPr algn="ctr"/>
              <a:endParaRPr lang="en-US">
                <a:solidFill>
                  <a:srgbClr val="007787"/>
                </a:solidFill>
                <a:latin typeface="Bahnschrift SemiBold" panose="020B0502040204020203" pitchFamily="34" charset="0"/>
              </a:endParaRPr>
            </a:p>
            <a:p>
              <a:pPr algn="ctr"/>
              <a:endParaRPr lang="en-US">
                <a:solidFill>
                  <a:srgbClr val="007787"/>
                </a:solidFill>
                <a:latin typeface="Bahnschrift SemiBold" panose="020B0502040204020203" pitchFamily="34" charset="0"/>
              </a:endParaRPr>
            </a:p>
            <a:p>
              <a:pPr algn="ctr"/>
              <a:endParaRPr lang="en-US">
                <a:solidFill>
                  <a:srgbClr val="007787"/>
                </a:solidFill>
                <a:latin typeface="Bahnschrift SemiBold" panose="020B0502040204020203" pitchFamily="34" charset="0"/>
              </a:endParaRPr>
            </a:p>
            <a:p>
              <a:pPr algn="ctr"/>
              <a:endParaRPr lang="en-US">
                <a:solidFill>
                  <a:srgbClr val="007787"/>
                </a:solidFill>
                <a:latin typeface="Bahnschrift SemiBold" panose="020B0502040204020203" pitchFamily="34" charset="0"/>
              </a:endParaRPr>
            </a:p>
            <a:p>
              <a:pPr algn="ctr"/>
              <a:endParaRPr lang="en-US">
                <a:solidFill>
                  <a:srgbClr val="007787"/>
                </a:solidFill>
                <a:latin typeface="Bahnschrift SemiBold" panose="020B0502040204020203" pitchFamily="34" charset="0"/>
              </a:endParaRPr>
            </a:p>
            <a:p>
              <a:pPr algn="ctr"/>
              <a:endParaRPr lang="en-US">
                <a:solidFill>
                  <a:srgbClr val="007787"/>
                </a:solidFill>
                <a:latin typeface="Bahnschrift SemiBold" panose="020B0502040204020203" pitchFamily="34" charset="0"/>
              </a:endParaRPr>
            </a:p>
            <a:p>
              <a:pPr algn="ctr"/>
              <a:endParaRPr lang="en-US">
                <a:solidFill>
                  <a:srgbClr val="007787"/>
                </a:solidFill>
                <a:latin typeface="Bahnschrift SemiBold" panose="020B0502040204020203" pitchFamily="34" charset="0"/>
              </a:endParaRPr>
            </a:p>
            <a:p>
              <a:pPr algn="ctr"/>
              <a:endParaRPr lang="en-US">
                <a:solidFill>
                  <a:srgbClr val="007787"/>
                </a:solidFill>
                <a:latin typeface="Bahnschrift SemiBold" panose="020B0502040204020203" pitchFamily="34" charset="0"/>
              </a:endParaRPr>
            </a:p>
            <a:p>
              <a:pPr algn="ctr"/>
              <a:r>
                <a:rPr lang="en-US" sz="4400">
                  <a:solidFill>
                    <a:srgbClr val="007787"/>
                  </a:solidFill>
                  <a:latin typeface="Bahnschrift SemiBold" panose="020B0502040204020203" pitchFamily="34" charset="0"/>
                </a:rPr>
                <a:t>…</a:t>
              </a:r>
              <a:endParaRPr lang="en-BE" sz="4400">
                <a:solidFill>
                  <a:srgbClr val="007787"/>
                </a:solidFill>
                <a:latin typeface="Bahnschrift SemiBold" panose="020B0502040204020203" pitchFamily="34" charset="0"/>
              </a:endParaRPr>
            </a:p>
          </p:txBody>
        </p:sp>
        <p:pic>
          <p:nvPicPr>
            <p:cNvPr id="5" name="Picture 4" descr="Logo, company name&#10;&#10;Description automatically generated">
              <a:extLst>
                <a:ext uri="{FF2B5EF4-FFF2-40B4-BE49-F238E27FC236}">
                  <a16:creationId xmlns:a16="http://schemas.microsoft.com/office/drawing/2014/main" id="{863A6972-DC20-FC9C-DD8B-44FEDD97FC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5941" y="1714283"/>
              <a:ext cx="869702" cy="869983"/>
            </a:xfrm>
            <a:prstGeom prst="rect">
              <a:avLst/>
            </a:prstGeom>
          </p:spPr>
        </p:pic>
        <p:pic>
          <p:nvPicPr>
            <p:cNvPr id="7" name="Picture 6" descr="Logo, company name&#10;&#10;Description automatically generated">
              <a:extLst>
                <a:ext uri="{FF2B5EF4-FFF2-40B4-BE49-F238E27FC236}">
                  <a16:creationId xmlns:a16="http://schemas.microsoft.com/office/drawing/2014/main" id="{5F85F571-97D0-7A0E-D0DA-4032DEED27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917" y="2889105"/>
              <a:ext cx="869702" cy="869983"/>
            </a:xfrm>
            <a:prstGeom prst="rect">
              <a:avLst/>
            </a:prstGeom>
          </p:spPr>
        </p:pic>
        <p:pic>
          <p:nvPicPr>
            <p:cNvPr id="9" name="Picture 8" descr="A picture containing chart&#10;&#10;Description automatically generated">
              <a:extLst>
                <a:ext uri="{FF2B5EF4-FFF2-40B4-BE49-F238E27FC236}">
                  <a16:creationId xmlns:a16="http://schemas.microsoft.com/office/drawing/2014/main" id="{FA2933D8-1BF0-50DB-6530-3788D6E267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5941" y="2889105"/>
              <a:ext cx="869702" cy="869983"/>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D085F347-9CE9-66CB-44AD-22459A2D83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2897" y="2889105"/>
              <a:ext cx="875500" cy="869983"/>
            </a:xfrm>
            <a:prstGeom prst="rect">
              <a:avLst/>
            </a:prstGeom>
          </p:spPr>
        </p:pic>
        <p:pic>
          <p:nvPicPr>
            <p:cNvPr id="13" name="Picture 12" descr="Graphical user interface, application, logo&#10;&#10;Description automatically generated">
              <a:extLst>
                <a:ext uri="{FF2B5EF4-FFF2-40B4-BE49-F238E27FC236}">
                  <a16:creationId xmlns:a16="http://schemas.microsoft.com/office/drawing/2014/main" id="{ABBC5699-884A-1EB7-EF11-E7B34776EF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87929" y="1714283"/>
              <a:ext cx="869702" cy="869983"/>
            </a:xfrm>
            <a:prstGeom prst="rect">
              <a:avLst/>
            </a:prstGeom>
          </p:spPr>
        </p:pic>
        <p:pic>
          <p:nvPicPr>
            <p:cNvPr id="16" name="Picture 15" descr="Graphical user interface, application&#10;&#10;Description automatically generated">
              <a:extLst>
                <a:ext uri="{FF2B5EF4-FFF2-40B4-BE49-F238E27FC236}">
                  <a16:creationId xmlns:a16="http://schemas.microsoft.com/office/drawing/2014/main" id="{08CA7B54-0674-785C-8487-950C31327C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917" y="1686516"/>
              <a:ext cx="869702" cy="869983"/>
            </a:xfrm>
            <a:prstGeom prst="rect">
              <a:avLst/>
            </a:prstGeom>
          </p:spPr>
        </p:pic>
      </p:grpSp>
      <p:grpSp>
        <p:nvGrpSpPr>
          <p:cNvPr id="29" name="Group 28">
            <a:extLst>
              <a:ext uri="{FF2B5EF4-FFF2-40B4-BE49-F238E27FC236}">
                <a16:creationId xmlns:a16="http://schemas.microsoft.com/office/drawing/2014/main" id="{0EE533C3-398F-4463-3D15-884545F729FF}"/>
              </a:ext>
            </a:extLst>
          </p:cNvPr>
          <p:cNvGrpSpPr/>
          <p:nvPr/>
        </p:nvGrpSpPr>
        <p:grpSpPr>
          <a:xfrm>
            <a:off x="349158" y="1112036"/>
            <a:ext cx="4147244" cy="4701758"/>
            <a:chOff x="349158" y="1112036"/>
            <a:chExt cx="4147244" cy="4701758"/>
          </a:xfrm>
          <a:solidFill>
            <a:srgbClr val="D1FAFF"/>
          </a:solidFill>
        </p:grpSpPr>
        <p:sp>
          <p:nvSpPr>
            <p:cNvPr id="28" name="Rectangle: Rounded Corners 27">
              <a:extLst>
                <a:ext uri="{FF2B5EF4-FFF2-40B4-BE49-F238E27FC236}">
                  <a16:creationId xmlns:a16="http://schemas.microsoft.com/office/drawing/2014/main" id="{85265045-7ACB-9181-62EA-F0BB711C265B}"/>
                </a:ext>
              </a:extLst>
            </p:cNvPr>
            <p:cNvSpPr/>
            <p:nvPr/>
          </p:nvSpPr>
          <p:spPr>
            <a:xfrm>
              <a:off x="349158" y="1112036"/>
              <a:ext cx="4147244" cy="4701758"/>
            </a:xfrm>
            <a:prstGeom prst="roundRect">
              <a:avLst>
                <a:gd name="adj" fmla="val 49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solidFill>
                    <a:srgbClr val="007787"/>
                  </a:solidFill>
                  <a:latin typeface="Bahnschrift SemiBold" panose="020B0502040204020203" pitchFamily="34" charset="0"/>
                </a:rPr>
                <a:t>HOE?</a:t>
              </a:r>
              <a:endParaRPr lang="en-BE">
                <a:solidFill>
                  <a:srgbClr val="007787"/>
                </a:solidFill>
                <a:latin typeface="Bahnschrift SemiBold" panose="020B0502040204020203" pitchFamily="34" charset="0"/>
              </a:endParaRPr>
            </a:p>
          </p:txBody>
        </p:sp>
        <p:pic>
          <p:nvPicPr>
            <p:cNvPr id="27" name="Picture 26" descr="A picture containing icon&#10;&#10;Description automatically generated">
              <a:extLst>
                <a:ext uri="{FF2B5EF4-FFF2-40B4-BE49-F238E27FC236}">
                  <a16:creationId xmlns:a16="http://schemas.microsoft.com/office/drawing/2014/main" id="{113DD5AB-E57A-8C29-2A91-C0A5C6135E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0655" y="1857471"/>
              <a:ext cx="3224251" cy="3224251"/>
            </a:xfrm>
            <a:prstGeom prst="rect">
              <a:avLst/>
            </a:prstGeom>
            <a:grpFill/>
          </p:spPr>
        </p:pic>
      </p:grpSp>
      <p:sp>
        <p:nvSpPr>
          <p:cNvPr id="19" name="Rectangle: Rounded Corners 18">
            <a:extLst>
              <a:ext uri="{FF2B5EF4-FFF2-40B4-BE49-F238E27FC236}">
                <a16:creationId xmlns:a16="http://schemas.microsoft.com/office/drawing/2014/main" id="{C9D91A7E-EF91-F4F1-D59A-BACB03483D0B}"/>
              </a:ext>
            </a:extLst>
          </p:cNvPr>
          <p:cNvSpPr/>
          <p:nvPr/>
        </p:nvSpPr>
        <p:spPr>
          <a:xfrm>
            <a:off x="6736278" y="1165615"/>
            <a:ext cx="4147244" cy="4648179"/>
          </a:xfrm>
          <a:prstGeom prst="roundRect">
            <a:avLst>
              <a:gd name="adj" fmla="val 4964"/>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solidFill>
                  <a:srgbClr val="007787"/>
                </a:solidFill>
                <a:latin typeface="Bahnschrift SemiBold" panose="020B0502040204020203" pitchFamily="34" charset="0"/>
              </a:rPr>
              <a:t>OPERATOR</a:t>
            </a:r>
          </a:p>
        </p:txBody>
      </p:sp>
      <p:sp>
        <p:nvSpPr>
          <p:cNvPr id="4" name="Title 3">
            <a:extLst>
              <a:ext uri="{FF2B5EF4-FFF2-40B4-BE49-F238E27FC236}">
                <a16:creationId xmlns:a16="http://schemas.microsoft.com/office/drawing/2014/main" id="{21AB7827-D0DF-4B85-847A-CC7B1EEEBF3D}"/>
              </a:ext>
            </a:extLst>
          </p:cNvPr>
          <p:cNvSpPr>
            <a:spLocks noGrp="1"/>
          </p:cNvSpPr>
          <p:nvPr>
            <p:ph type="title"/>
          </p:nvPr>
        </p:nvSpPr>
        <p:spPr>
          <a:solidFill>
            <a:srgbClr val="007787"/>
          </a:solidFill>
        </p:spPr>
        <p:txBody>
          <a:bodyPr/>
          <a:lstStyle/>
          <a:p>
            <a:r>
              <a:rPr lang="en-US"/>
              <a:t>DWI </a:t>
            </a:r>
            <a:r>
              <a:rPr lang="en-US" err="1"/>
              <a:t>Platformen</a:t>
            </a:r>
            <a:r>
              <a:rPr lang="en-US"/>
              <a:t> &gt; Wat?</a:t>
            </a:r>
            <a:endParaRPr lang="en-BE"/>
          </a:p>
        </p:txBody>
      </p:sp>
      <p:pic>
        <p:nvPicPr>
          <p:cNvPr id="17" name="Picture 16" descr="Diagram&#10;&#10;Description automatically generated">
            <a:extLst>
              <a:ext uri="{FF2B5EF4-FFF2-40B4-BE49-F238E27FC236}">
                <a16:creationId xmlns:a16="http://schemas.microsoft.com/office/drawing/2014/main" id="{2EDF6909-73A3-03BA-D298-F60867DA1B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89165" y="1972324"/>
            <a:ext cx="3841470" cy="3841470"/>
          </a:xfrm>
          <a:prstGeom prst="rect">
            <a:avLst/>
          </a:prstGeom>
        </p:spPr>
      </p:pic>
      <p:sp>
        <p:nvSpPr>
          <p:cNvPr id="26" name="Arrow: Right 25">
            <a:extLst>
              <a:ext uri="{FF2B5EF4-FFF2-40B4-BE49-F238E27FC236}">
                <a16:creationId xmlns:a16="http://schemas.microsoft.com/office/drawing/2014/main" id="{C040EACE-8A9F-B1A8-8D45-A6C03C79D65C}"/>
              </a:ext>
            </a:extLst>
          </p:cNvPr>
          <p:cNvSpPr/>
          <p:nvPr/>
        </p:nvSpPr>
        <p:spPr>
          <a:xfrm>
            <a:off x="4754591" y="3281544"/>
            <a:ext cx="1828800" cy="362741"/>
          </a:xfrm>
          <a:prstGeom prst="rightArrow">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1" name="TextBox 30">
            <a:extLst>
              <a:ext uri="{FF2B5EF4-FFF2-40B4-BE49-F238E27FC236}">
                <a16:creationId xmlns:a16="http://schemas.microsoft.com/office/drawing/2014/main" id="{DD102E6E-3308-5995-3C7D-4ADE670A1B2C}"/>
              </a:ext>
            </a:extLst>
          </p:cNvPr>
          <p:cNvSpPr txBox="1"/>
          <p:nvPr/>
        </p:nvSpPr>
        <p:spPr>
          <a:xfrm>
            <a:off x="4955552" y="2954764"/>
            <a:ext cx="1277309" cy="369332"/>
          </a:xfrm>
          <a:prstGeom prst="rect">
            <a:avLst/>
          </a:prstGeom>
          <a:noFill/>
        </p:spPr>
        <p:txBody>
          <a:bodyPr wrap="square" rtlCol="0">
            <a:spAutoFit/>
          </a:bodyPr>
          <a:lstStyle/>
          <a:p>
            <a:pPr algn="ctr"/>
            <a:r>
              <a:rPr lang="en-US">
                <a:solidFill>
                  <a:srgbClr val="007787"/>
                </a:solidFill>
                <a:latin typeface="Bahnschrift SemiBold" panose="020B0502040204020203" pitchFamily="34" charset="0"/>
              </a:rPr>
              <a:t>DWI</a:t>
            </a:r>
            <a:endParaRPr lang="nl-BE">
              <a:solidFill>
                <a:srgbClr val="007787"/>
              </a:solidFill>
              <a:latin typeface="Bahnschrift SemiBold" panose="020B0502040204020203" pitchFamily="34" charset="0"/>
            </a:endParaRPr>
          </a:p>
        </p:txBody>
      </p:sp>
    </p:spTree>
    <p:extLst>
      <p:ext uri="{BB962C8B-B14F-4D97-AF65-F5344CB8AC3E}">
        <p14:creationId xmlns:p14="http://schemas.microsoft.com/office/powerpoint/2010/main" val="107981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9" name="Straight Connector 48">
            <a:extLst>
              <a:ext uri="{FF2B5EF4-FFF2-40B4-BE49-F238E27FC236}">
                <a16:creationId xmlns:a16="http://schemas.microsoft.com/office/drawing/2014/main" id="{39089357-46D7-056F-D5A6-25DC5B2E414A}"/>
              </a:ext>
            </a:extLst>
          </p:cNvPr>
          <p:cNvCxnSpPr>
            <a:cxnSpLocks/>
            <a:endCxn id="48" idx="1"/>
          </p:cNvCxnSpPr>
          <p:nvPr/>
        </p:nvCxnSpPr>
        <p:spPr>
          <a:xfrm>
            <a:off x="6096000" y="3429000"/>
            <a:ext cx="2340233" cy="1617032"/>
          </a:xfrm>
          <a:prstGeom prst="line">
            <a:avLst/>
          </a:prstGeom>
          <a:ln w="8890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A122635-7785-243D-96B6-E7DE192F3989}"/>
              </a:ext>
            </a:extLst>
          </p:cNvPr>
          <p:cNvCxnSpPr>
            <a:cxnSpLocks/>
            <a:endCxn id="42" idx="1"/>
          </p:cNvCxnSpPr>
          <p:nvPr/>
        </p:nvCxnSpPr>
        <p:spPr>
          <a:xfrm flipV="1">
            <a:off x="6108635" y="1606935"/>
            <a:ext cx="2189487" cy="1822065"/>
          </a:xfrm>
          <a:prstGeom prst="line">
            <a:avLst/>
          </a:prstGeom>
          <a:ln w="8890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034846D-808F-5B87-E9D6-119BCF2D4F3A}"/>
              </a:ext>
            </a:extLst>
          </p:cNvPr>
          <p:cNvCxnSpPr>
            <a:cxnSpLocks/>
            <a:endCxn id="25" idx="2"/>
          </p:cNvCxnSpPr>
          <p:nvPr/>
        </p:nvCxnSpPr>
        <p:spPr>
          <a:xfrm flipV="1">
            <a:off x="6057900" y="1758395"/>
            <a:ext cx="101471" cy="1670605"/>
          </a:xfrm>
          <a:prstGeom prst="line">
            <a:avLst/>
          </a:prstGeom>
          <a:ln w="8890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08B8310-9301-004C-CD06-40EF388EBBF0}"/>
              </a:ext>
            </a:extLst>
          </p:cNvPr>
          <p:cNvCxnSpPr>
            <a:cxnSpLocks/>
            <a:endCxn id="27" idx="1"/>
          </p:cNvCxnSpPr>
          <p:nvPr/>
        </p:nvCxnSpPr>
        <p:spPr>
          <a:xfrm flipV="1">
            <a:off x="6057900" y="3279144"/>
            <a:ext cx="2678370" cy="149856"/>
          </a:xfrm>
          <a:prstGeom prst="line">
            <a:avLst/>
          </a:prstGeom>
          <a:ln w="8890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AC83A4B-CBEB-C4D0-9D3D-223B164D8980}"/>
              </a:ext>
            </a:extLst>
          </p:cNvPr>
          <p:cNvCxnSpPr>
            <a:cxnSpLocks/>
            <a:stCxn id="26" idx="0"/>
          </p:cNvCxnSpPr>
          <p:nvPr/>
        </p:nvCxnSpPr>
        <p:spPr>
          <a:xfrm flipH="1" flipV="1">
            <a:off x="6057900" y="3429000"/>
            <a:ext cx="101470" cy="1670605"/>
          </a:xfrm>
          <a:prstGeom prst="line">
            <a:avLst/>
          </a:prstGeom>
          <a:ln w="8890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FB957A1-C4CD-8F0D-BA65-458DF4354775}"/>
              </a:ext>
            </a:extLst>
          </p:cNvPr>
          <p:cNvCxnSpPr>
            <a:cxnSpLocks/>
            <a:stCxn id="28" idx="3"/>
          </p:cNvCxnSpPr>
          <p:nvPr/>
        </p:nvCxnSpPr>
        <p:spPr>
          <a:xfrm flipV="1">
            <a:off x="3175276" y="3429000"/>
            <a:ext cx="2920724" cy="681037"/>
          </a:xfrm>
          <a:prstGeom prst="line">
            <a:avLst/>
          </a:prstGeom>
          <a:ln w="8890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8AB31938-7A6A-A6C2-2CC9-F6D288D22699}"/>
              </a:ext>
            </a:extLst>
          </p:cNvPr>
          <p:cNvSpPr/>
          <p:nvPr/>
        </p:nvSpPr>
        <p:spPr>
          <a:xfrm>
            <a:off x="-723900" y="4968550"/>
            <a:ext cx="3752850" cy="2594299"/>
          </a:xfrm>
          <a:prstGeom prst="round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1" name="Straight Connector 10">
            <a:extLst>
              <a:ext uri="{FF2B5EF4-FFF2-40B4-BE49-F238E27FC236}">
                <a16:creationId xmlns:a16="http://schemas.microsoft.com/office/drawing/2014/main" id="{E5C7BA8D-92F5-2513-E57A-B582E21BA075}"/>
              </a:ext>
            </a:extLst>
          </p:cNvPr>
          <p:cNvCxnSpPr>
            <a:cxnSpLocks/>
            <a:stCxn id="7" idx="3"/>
          </p:cNvCxnSpPr>
          <p:nvPr/>
        </p:nvCxnSpPr>
        <p:spPr>
          <a:xfrm>
            <a:off x="2691882" y="2542215"/>
            <a:ext cx="3404118" cy="886785"/>
          </a:xfrm>
          <a:prstGeom prst="line">
            <a:avLst/>
          </a:prstGeom>
          <a:ln w="8890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21AB7827-D0DF-4B85-847A-CC7B1EEEBF3D}"/>
              </a:ext>
            </a:extLst>
          </p:cNvPr>
          <p:cNvSpPr>
            <a:spLocks noGrp="1"/>
          </p:cNvSpPr>
          <p:nvPr>
            <p:ph type="title"/>
          </p:nvPr>
        </p:nvSpPr>
        <p:spPr>
          <a:solidFill>
            <a:srgbClr val="007787"/>
          </a:solidFill>
        </p:spPr>
        <p:txBody>
          <a:bodyPr/>
          <a:lstStyle/>
          <a:p>
            <a:r>
              <a:rPr lang="en-US"/>
              <a:t>DWI </a:t>
            </a:r>
            <a:r>
              <a:rPr lang="en-US" err="1"/>
              <a:t>Platformen</a:t>
            </a:r>
            <a:r>
              <a:rPr lang="en-US"/>
              <a:t> &gt; </a:t>
            </a:r>
            <a:r>
              <a:rPr lang="en-US" err="1"/>
              <a:t>Primaire</a:t>
            </a:r>
            <a:r>
              <a:rPr lang="en-US"/>
              <a:t> </a:t>
            </a:r>
            <a:r>
              <a:rPr lang="en-US" err="1"/>
              <a:t>en</a:t>
            </a:r>
            <a:r>
              <a:rPr lang="en-US"/>
              <a:t> </a:t>
            </a:r>
            <a:r>
              <a:rPr lang="en-US" err="1"/>
              <a:t>secundaire</a:t>
            </a:r>
            <a:r>
              <a:rPr lang="en-US"/>
              <a:t> </a:t>
            </a:r>
            <a:r>
              <a:rPr lang="en-US" err="1"/>
              <a:t>functionaliteit</a:t>
            </a:r>
            <a:endParaRPr lang="en-BE"/>
          </a:p>
        </p:txBody>
      </p:sp>
      <p:sp>
        <p:nvSpPr>
          <p:cNvPr id="6" name="Rectangle: Rounded Corners 5">
            <a:extLst>
              <a:ext uri="{FF2B5EF4-FFF2-40B4-BE49-F238E27FC236}">
                <a16:creationId xmlns:a16="http://schemas.microsoft.com/office/drawing/2014/main" id="{69864ED0-DD01-B5A9-0776-C0C1BA1B6789}"/>
              </a:ext>
            </a:extLst>
          </p:cNvPr>
          <p:cNvSpPr/>
          <p:nvPr/>
        </p:nvSpPr>
        <p:spPr>
          <a:xfrm>
            <a:off x="4628761" y="3095030"/>
            <a:ext cx="2934478" cy="66794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latin typeface="Bahnschrift SemiBold" panose="020B0502040204020203" pitchFamily="34" charset="0"/>
              </a:rPr>
              <a:t>Rudimentair</a:t>
            </a:r>
            <a:r>
              <a:rPr lang="en-US">
                <a:latin typeface="Bahnschrift SemiBold" panose="020B0502040204020203" pitchFamily="34" charset="0"/>
              </a:rPr>
              <a:t> DWI </a:t>
            </a:r>
            <a:r>
              <a:rPr lang="en-US" err="1">
                <a:latin typeface="Bahnschrift SemiBold" panose="020B0502040204020203" pitchFamily="34" charset="0"/>
              </a:rPr>
              <a:t>beheer</a:t>
            </a:r>
            <a:endParaRPr lang="en-US">
              <a:latin typeface="Bahnschrift SemiBold" panose="020B0502040204020203" pitchFamily="34" charset="0"/>
            </a:endParaRPr>
          </a:p>
          <a:p>
            <a:pPr algn="ctr"/>
            <a:r>
              <a:rPr lang="en-US">
                <a:latin typeface="Bahnschrift SemiBold" panose="020B0502040204020203" pitchFamily="34" charset="0"/>
              </a:rPr>
              <a:t>DWI </a:t>
            </a:r>
            <a:r>
              <a:rPr lang="en-US" err="1">
                <a:latin typeface="Bahnschrift SemiBold" panose="020B0502040204020203" pitchFamily="34" charset="0"/>
              </a:rPr>
              <a:t>ingebruikname</a:t>
            </a:r>
            <a:endParaRPr lang="en-US">
              <a:latin typeface="Bahnschrift SemiBold" panose="020B0502040204020203" pitchFamily="34" charset="0"/>
            </a:endParaRPr>
          </a:p>
        </p:txBody>
      </p:sp>
      <p:sp>
        <p:nvSpPr>
          <p:cNvPr id="7" name="Rectangle: Rounded Corners 6">
            <a:extLst>
              <a:ext uri="{FF2B5EF4-FFF2-40B4-BE49-F238E27FC236}">
                <a16:creationId xmlns:a16="http://schemas.microsoft.com/office/drawing/2014/main" id="{6170E292-F633-ED5A-A367-77ED4E1888BD}"/>
              </a:ext>
            </a:extLst>
          </p:cNvPr>
          <p:cNvSpPr/>
          <p:nvPr/>
        </p:nvSpPr>
        <p:spPr>
          <a:xfrm>
            <a:off x="520959" y="2248678"/>
            <a:ext cx="2170923" cy="587074"/>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latin typeface="Bahnschrift SemiBold" panose="020B0502040204020203" pitchFamily="34" charset="0"/>
              </a:rPr>
              <a:t>Takenplanning</a:t>
            </a:r>
            <a:endParaRPr lang="nl-BE">
              <a:latin typeface="Bahnschrift SemiBold" panose="020B0502040204020203" pitchFamily="34" charset="0"/>
            </a:endParaRPr>
          </a:p>
        </p:txBody>
      </p:sp>
      <p:sp>
        <p:nvSpPr>
          <p:cNvPr id="20" name="TextBox 19">
            <a:extLst>
              <a:ext uri="{FF2B5EF4-FFF2-40B4-BE49-F238E27FC236}">
                <a16:creationId xmlns:a16="http://schemas.microsoft.com/office/drawing/2014/main" id="{EE396919-729D-4AC4-C9FF-36F5D03C3A77}"/>
              </a:ext>
            </a:extLst>
          </p:cNvPr>
          <p:cNvSpPr txBox="1"/>
          <p:nvPr/>
        </p:nvSpPr>
        <p:spPr>
          <a:xfrm>
            <a:off x="648478" y="5418366"/>
            <a:ext cx="3279710" cy="369332"/>
          </a:xfrm>
          <a:prstGeom prst="rect">
            <a:avLst/>
          </a:prstGeom>
          <a:noFill/>
        </p:spPr>
        <p:txBody>
          <a:bodyPr wrap="square" rtlCol="0">
            <a:spAutoFit/>
          </a:bodyPr>
          <a:lstStyle/>
          <a:p>
            <a:r>
              <a:rPr lang="en-US"/>
              <a:t>= </a:t>
            </a:r>
            <a:r>
              <a:rPr lang="en-US" err="1"/>
              <a:t>Primaire</a:t>
            </a:r>
            <a:r>
              <a:rPr lang="en-US"/>
              <a:t> </a:t>
            </a:r>
            <a:r>
              <a:rPr lang="en-US" err="1"/>
              <a:t>functie</a:t>
            </a:r>
            <a:endParaRPr lang="en-US"/>
          </a:p>
        </p:txBody>
      </p:sp>
      <p:sp>
        <p:nvSpPr>
          <p:cNvPr id="21" name="Rectangle: Rounded Corners 20">
            <a:extLst>
              <a:ext uri="{FF2B5EF4-FFF2-40B4-BE49-F238E27FC236}">
                <a16:creationId xmlns:a16="http://schemas.microsoft.com/office/drawing/2014/main" id="{9088F32C-9997-9C83-EB7B-E1971CAA84AC}"/>
              </a:ext>
            </a:extLst>
          </p:cNvPr>
          <p:cNvSpPr/>
          <p:nvPr/>
        </p:nvSpPr>
        <p:spPr>
          <a:xfrm>
            <a:off x="368559" y="5463073"/>
            <a:ext cx="279919" cy="279919"/>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Rectangle: Rounded Corners 21">
            <a:extLst>
              <a:ext uri="{FF2B5EF4-FFF2-40B4-BE49-F238E27FC236}">
                <a16:creationId xmlns:a16="http://schemas.microsoft.com/office/drawing/2014/main" id="{0572BB8F-DEBF-B770-6285-C2D62857E0B6}"/>
              </a:ext>
            </a:extLst>
          </p:cNvPr>
          <p:cNvSpPr/>
          <p:nvPr/>
        </p:nvSpPr>
        <p:spPr>
          <a:xfrm>
            <a:off x="368558" y="6012024"/>
            <a:ext cx="279919" cy="279919"/>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3" name="TextBox 22">
            <a:extLst>
              <a:ext uri="{FF2B5EF4-FFF2-40B4-BE49-F238E27FC236}">
                <a16:creationId xmlns:a16="http://schemas.microsoft.com/office/drawing/2014/main" id="{8F40AE10-BC00-B56C-441A-C2A74F6E1DF0}"/>
              </a:ext>
            </a:extLst>
          </p:cNvPr>
          <p:cNvSpPr txBox="1"/>
          <p:nvPr/>
        </p:nvSpPr>
        <p:spPr>
          <a:xfrm>
            <a:off x="648477" y="5943600"/>
            <a:ext cx="3279710" cy="369332"/>
          </a:xfrm>
          <a:prstGeom prst="rect">
            <a:avLst/>
          </a:prstGeom>
          <a:noFill/>
        </p:spPr>
        <p:txBody>
          <a:bodyPr wrap="square" rtlCol="0">
            <a:spAutoFit/>
          </a:bodyPr>
          <a:lstStyle/>
          <a:p>
            <a:r>
              <a:rPr lang="en-US"/>
              <a:t>= </a:t>
            </a:r>
            <a:r>
              <a:rPr lang="en-US" err="1"/>
              <a:t>Secundaire</a:t>
            </a:r>
            <a:r>
              <a:rPr lang="en-US"/>
              <a:t> </a:t>
            </a:r>
            <a:r>
              <a:rPr lang="en-US" err="1"/>
              <a:t>functie</a:t>
            </a:r>
            <a:endParaRPr lang="en-US"/>
          </a:p>
        </p:txBody>
      </p:sp>
      <p:sp>
        <p:nvSpPr>
          <p:cNvPr id="25" name="Rectangle: Rounded Corners 24">
            <a:extLst>
              <a:ext uri="{FF2B5EF4-FFF2-40B4-BE49-F238E27FC236}">
                <a16:creationId xmlns:a16="http://schemas.microsoft.com/office/drawing/2014/main" id="{8EA83FFF-D899-0F87-6C69-97110A55E69C}"/>
              </a:ext>
            </a:extLst>
          </p:cNvPr>
          <p:cNvSpPr/>
          <p:nvPr/>
        </p:nvSpPr>
        <p:spPr>
          <a:xfrm>
            <a:off x="5073909" y="1171321"/>
            <a:ext cx="2170923" cy="587074"/>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Bahnschrift SemiBold" panose="020B0502040204020203" pitchFamily="34" charset="0"/>
              </a:rPr>
              <a:t>Learning management</a:t>
            </a:r>
            <a:endParaRPr lang="nl-BE">
              <a:latin typeface="Bahnschrift SemiBold" panose="020B0502040204020203" pitchFamily="34" charset="0"/>
            </a:endParaRPr>
          </a:p>
        </p:txBody>
      </p:sp>
      <p:sp>
        <p:nvSpPr>
          <p:cNvPr id="26" name="Rectangle: Rounded Corners 25">
            <a:extLst>
              <a:ext uri="{FF2B5EF4-FFF2-40B4-BE49-F238E27FC236}">
                <a16:creationId xmlns:a16="http://schemas.microsoft.com/office/drawing/2014/main" id="{572DBFDC-628A-5DEE-4C8B-7B9EC61A5ED3}"/>
              </a:ext>
            </a:extLst>
          </p:cNvPr>
          <p:cNvSpPr/>
          <p:nvPr/>
        </p:nvSpPr>
        <p:spPr>
          <a:xfrm>
            <a:off x="5073908" y="5099605"/>
            <a:ext cx="2170923" cy="587074"/>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Bahnschrift SemiBold" panose="020B0502040204020203" pitchFamily="34" charset="0"/>
              </a:rPr>
              <a:t>Feedback </a:t>
            </a:r>
            <a:r>
              <a:rPr lang="en-US" err="1">
                <a:latin typeface="Bahnschrift SemiBold" panose="020B0502040204020203" pitchFamily="34" charset="0"/>
              </a:rPr>
              <a:t>mogelijkheden</a:t>
            </a:r>
            <a:endParaRPr lang="nl-BE">
              <a:latin typeface="Bahnschrift SemiBold" panose="020B0502040204020203" pitchFamily="34" charset="0"/>
            </a:endParaRPr>
          </a:p>
        </p:txBody>
      </p:sp>
      <p:sp>
        <p:nvSpPr>
          <p:cNvPr id="27" name="Rectangle: Rounded Corners 26">
            <a:extLst>
              <a:ext uri="{FF2B5EF4-FFF2-40B4-BE49-F238E27FC236}">
                <a16:creationId xmlns:a16="http://schemas.microsoft.com/office/drawing/2014/main" id="{9C1A4997-9C69-F030-E372-F5476043D269}"/>
              </a:ext>
            </a:extLst>
          </p:cNvPr>
          <p:cNvSpPr/>
          <p:nvPr/>
        </p:nvSpPr>
        <p:spPr>
          <a:xfrm>
            <a:off x="8736270" y="2985607"/>
            <a:ext cx="2170923" cy="587074"/>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latin typeface="Bahnschrift SemiBold" panose="020B0502040204020203" pitchFamily="34" charset="0"/>
              </a:rPr>
              <a:t>Koppeling</a:t>
            </a:r>
            <a:r>
              <a:rPr lang="en-US">
                <a:latin typeface="Bahnschrift SemiBold" panose="020B0502040204020203" pitchFamily="34" charset="0"/>
              </a:rPr>
              <a:t> smart tools</a:t>
            </a:r>
            <a:endParaRPr lang="nl-BE">
              <a:latin typeface="Bahnschrift SemiBold" panose="020B0502040204020203" pitchFamily="34" charset="0"/>
            </a:endParaRPr>
          </a:p>
        </p:txBody>
      </p:sp>
      <p:sp>
        <p:nvSpPr>
          <p:cNvPr id="28" name="Rectangle: Rounded Corners 27">
            <a:extLst>
              <a:ext uri="{FF2B5EF4-FFF2-40B4-BE49-F238E27FC236}">
                <a16:creationId xmlns:a16="http://schemas.microsoft.com/office/drawing/2014/main" id="{ACA9D35A-408E-F784-65AB-845644E89E17}"/>
              </a:ext>
            </a:extLst>
          </p:cNvPr>
          <p:cNvSpPr/>
          <p:nvPr/>
        </p:nvSpPr>
        <p:spPr>
          <a:xfrm>
            <a:off x="1004353" y="3526390"/>
            <a:ext cx="2170923" cy="1167293"/>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latin typeface="Bahnschrift SemiBold" panose="020B0502040204020203" pitchFamily="34" charset="0"/>
              </a:rPr>
              <a:t>Koppeling</a:t>
            </a:r>
            <a:r>
              <a:rPr lang="en-US">
                <a:latin typeface="Bahnschrift SemiBold" panose="020B0502040204020203" pitchFamily="34" charset="0"/>
              </a:rPr>
              <a:t> MES/ERP </a:t>
            </a:r>
            <a:r>
              <a:rPr lang="en-US" err="1">
                <a:latin typeface="Bahnschrift SemiBold" panose="020B0502040204020203" pitchFamily="34" charset="0"/>
              </a:rPr>
              <a:t>systemen</a:t>
            </a:r>
            <a:endParaRPr lang="nl-BE">
              <a:latin typeface="Bahnschrift SemiBold" panose="020B0502040204020203" pitchFamily="34" charset="0"/>
            </a:endParaRPr>
          </a:p>
        </p:txBody>
      </p:sp>
      <p:sp>
        <p:nvSpPr>
          <p:cNvPr id="42" name="Rectangle: Rounded Corners 41">
            <a:extLst>
              <a:ext uri="{FF2B5EF4-FFF2-40B4-BE49-F238E27FC236}">
                <a16:creationId xmlns:a16="http://schemas.microsoft.com/office/drawing/2014/main" id="{92C4BD8B-C509-8882-6398-E5C858020380}"/>
              </a:ext>
            </a:extLst>
          </p:cNvPr>
          <p:cNvSpPr/>
          <p:nvPr/>
        </p:nvSpPr>
        <p:spPr>
          <a:xfrm>
            <a:off x="8298122" y="1313398"/>
            <a:ext cx="2170923" cy="587074"/>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Bahnschrift SemiBold" panose="020B0502040204020203" pitchFamily="34" charset="0"/>
              </a:rPr>
              <a:t>…</a:t>
            </a:r>
            <a:endParaRPr lang="nl-BE" sz="3200">
              <a:latin typeface="Bahnschrift SemiBold" panose="020B0502040204020203" pitchFamily="34" charset="0"/>
            </a:endParaRPr>
          </a:p>
        </p:txBody>
      </p:sp>
      <p:sp>
        <p:nvSpPr>
          <p:cNvPr id="48" name="Rectangle: Rounded Corners 47">
            <a:extLst>
              <a:ext uri="{FF2B5EF4-FFF2-40B4-BE49-F238E27FC236}">
                <a16:creationId xmlns:a16="http://schemas.microsoft.com/office/drawing/2014/main" id="{D7367A7B-F3C5-2DEB-57FB-BEA469D68B29}"/>
              </a:ext>
            </a:extLst>
          </p:cNvPr>
          <p:cNvSpPr/>
          <p:nvPr/>
        </p:nvSpPr>
        <p:spPr>
          <a:xfrm>
            <a:off x="8436233" y="4752495"/>
            <a:ext cx="2170923" cy="587074"/>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Bahnschrift SemiBold" panose="020B0502040204020203" pitchFamily="34" charset="0"/>
              </a:rPr>
              <a:t>Remote assistance</a:t>
            </a:r>
            <a:endParaRPr lang="nl-BE">
              <a:latin typeface="Bahnschrift SemiBold" panose="020B0502040204020203" pitchFamily="34" charset="0"/>
            </a:endParaRPr>
          </a:p>
        </p:txBody>
      </p:sp>
    </p:spTree>
    <p:extLst>
      <p:ext uri="{BB962C8B-B14F-4D97-AF65-F5344CB8AC3E}">
        <p14:creationId xmlns:p14="http://schemas.microsoft.com/office/powerpoint/2010/main" val="21944724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202974C0-21B4-6658-D2C6-9258DBEF9A1D}"/>
              </a:ext>
            </a:extLst>
          </p:cNvPr>
          <p:cNvSpPr/>
          <p:nvPr/>
        </p:nvSpPr>
        <p:spPr>
          <a:xfrm>
            <a:off x="339639" y="1255931"/>
            <a:ext cx="3099957" cy="3107234"/>
          </a:xfrm>
          <a:prstGeom prst="round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5" name="Graphic 14" descr="Acorn with solid fill">
            <a:extLst>
              <a:ext uri="{FF2B5EF4-FFF2-40B4-BE49-F238E27FC236}">
                <a16:creationId xmlns:a16="http://schemas.microsoft.com/office/drawing/2014/main" id="{1C9D26A6-0506-ED39-3BC6-DDDAA08631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9342" y="2007197"/>
            <a:ext cx="1604700" cy="1604700"/>
          </a:xfrm>
          <a:prstGeom prst="rect">
            <a:avLst/>
          </a:prstGeom>
        </p:spPr>
      </p:pic>
      <p:sp>
        <p:nvSpPr>
          <p:cNvPr id="20" name="Rectangle: Rounded Corners 19">
            <a:extLst>
              <a:ext uri="{FF2B5EF4-FFF2-40B4-BE49-F238E27FC236}">
                <a16:creationId xmlns:a16="http://schemas.microsoft.com/office/drawing/2014/main" id="{9198CB34-E3B0-D9C1-E440-E24460C3BA38}"/>
              </a:ext>
            </a:extLst>
          </p:cNvPr>
          <p:cNvSpPr/>
          <p:nvPr/>
        </p:nvSpPr>
        <p:spPr>
          <a:xfrm>
            <a:off x="2203745" y="629786"/>
            <a:ext cx="3099957" cy="49050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tangle: Rounded Corners 9">
            <a:extLst>
              <a:ext uri="{FF2B5EF4-FFF2-40B4-BE49-F238E27FC236}">
                <a16:creationId xmlns:a16="http://schemas.microsoft.com/office/drawing/2014/main" id="{556CB612-6771-5818-8BA4-404EDB08C2B5}"/>
              </a:ext>
            </a:extLst>
          </p:cNvPr>
          <p:cNvSpPr/>
          <p:nvPr/>
        </p:nvSpPr>
        <p:spPr>
          <a:xfrm>
            <a:off x="2289021" y="1255931"/>
            <a:ext cx="6767173" cy="638335"/>
          </a:xfrm>
          <a:prstGeom prst="round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err="1">
                <a:solidFill>
                  <a:schemeClr val="bg1"/>
                </a:solidFill>
                <a:latin typeface="Bahnschrift SemiBold" panose="020B0502040204020203" pitchFamily="34" charset="0"/>
              </a:rPr>
              <a:t>Presentatie</a:t>
            </a:r>
            <a:r>
              <a:rPr lang="en-US" sz="2000">
                <a:solidFill>
                  <a:schemeClr val="bg1"/>
                </a:solidFill>
                <a:latin typeface="Bahnschrift SemiBold" panose="020B0502040204020203" pitchFamily="34" charset="0"/>
              </a:rPr>
              <a:t> </a:t>
            </a:r>
            <a:r>
              <a:rPr lang="en-US" sz="2000" err="1">
                <a:solidFill>
                  <a:schemeClr val="bg1"/>
                </a:solidFill>
                <a:latin typeface="Bahnschrift SemiBold" panose="020B0502040204020203" pitchFamily="34" charset="0"/>
              </a:rPr>
              <a:t>dmv</a:t>
            </a:r>
            <a:r>
              <a:rPr lang="en-US" sz="2000">
                <a:solidFill>
                  <a:schemeClr val="bg1"/>
                </a:solidFill>
                <a:latin typeface="Bahnschrift SemiBold" panose="020B0502040204020203" pitchFamily="34" charset="0"/>
              </a:rPr>
              <a:t>. </a:t>
            </a:r>
            <a:r>
              <a:rPr lang="en-US" sz="2000" err="1">
                <a:solidFill>
                  <a:schemeClr val="bg1"/>
                </a:solidFill>
                <a:latin typeface="Bahnschrift SemiBold" panose="020B0502040204020203" pitchFamily="34" charset="0"/>
              </a:rPr>
              <a:t>digitale</a:t>
            </a:r>
            <a:r>
              <a:rPr lang="en-US" sz="2000">
                <a:solidFill>
                  <a:schemeClr val="bg1"/>
                </a:solidFill>
                <a:latin typeface="Bahnschrift SemiBold" panose="020B0502040204020203" pitchFamily="34" charset="0"/>
              </a:rPr>
              <a:t> </a:t>
            </a:r>
            <a:r>
              <a:rPr lang="en-US" sz="2000" err="1">
                <a:solidFill>
                  <a:schemeClr val="bg1"/>
                </a:solidFill>
                <a:latin typeface="Bahnschrift SemiBold" panose="020B0502040204020203" pitchFamily="34" charset="0"/>
              </a:rPr>
              <a:t>apparaten</a:t>
            </a:r>
            <a:r>
              <a:rPr lang="en-US" sz="2000">
                <a:solidFill>
                  <a:schemeClr val="bg1"/>
                </a:solidFill>
                <a:latin typeface="Bahnschrift SemiBold" panose="020B0502040204020203" pitchFamily="34" charset="0"/>
              </a:rPr>
              <a:t> (</a:t>
            </a:r>
            <a:r>
              <a:rPr lang="en-US" sz="2000" err="1">
                <a:solidFill>
                  <a:schemeClr val="bg1"/>
                </a:solidFill>
                <a:latin typeface="Bahnschrift SemiBold" panose="020B0502040204020203" pitchFamily="34" charset="0"/>
              </a:rPr>
              <a:t>Geen</a:t>
            </a:r>
            <a:r>
              <a:rPr lang="en-US" sz="2000">
                <a:solidFill>
                  <a:schemeClr val="bg1"/>
                </a:solidFill>
                <a:latin typeface="Bahnschrift SemiBold" panose="020B0502040204020203" pitchFamily="34" charset="0"/>
              </a:rPr>
              <a:t> print-outs)</a:t>
            </a:r>
            <a:endParaRPr lang="nl-BE" sz="2000">
              <a:solidFill>
                <a:schemeClr val="bg1"/>
              </a:solidFill>
              <a:latin typeface="Bahnschrift SemiBold" panose="020B0502040204020203" pitchFamily="34" charset="0"/>
            </a:endParaRPr>
          </a:p>
        </p:txBody>
      </p:sp>
      <p:sp>
        <p:nvSpPr>
          <p:cNvPr id="11" name="Rectangle: Rounded Corners 10">
            <a:extLst>
              <a:ext uri="{FF2B5EF4-FFF2-40B4-BE49-F238E27FC236}">
                <a16:creationId xmlns:a16="http://schemas.microsoft.com/office/drawing/2014/main" id="{C2B9C067-D3D0-72FE-509F-BAA677C89FD0}"/>
              </a:ext>
            </a:extLst>
          </p:cNvPr>
          <p:cNvSpPr/>
          <p:nvPr/>
        </p:nvSpPr>
        <p:spPr>
          <a:xfrm>
            <a:off x="2310215" y="2078897"/>
            <a:ext cx="6767173" cy="638335"/>
          </a:xfrm>
          <a:prstGeom prst="round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err="1">
                <a:solidFill>
                  <a:schemeClr val="bg1"/>
                </a:solidFill>
                <a:latin typeface="Bahnschrift SemiBold" panose="020B0502040204020203" pitchFamily="34" charset="0"/>
              </a:rPr>
              <a:t>Ondersteuning</a:t>
            </a:r>
            <a:r>
              <a:rPr lang="en-US" sz="2000">
                <a:solidFill>
                  <a:schemeClr val="bg1"/>
                </a:solidFill>
                <a:latin typeface="Bahnschrift SemiBold" panose="020B0502040204020203" pitchFamily="34" charset="0"/>
              </a:rPr>
              <a:t> </a:t>
            </a:r>
            <a:r>
              <a:rPr lang="en-US" sz="2000" err="1">
                <a:solidFill>
                  <a:schemeClr val="bg1"/>
                </a:solidFill>
                <a:latin typeface="Bahnschrift SemiBold" panose="020B0502040204020203" pitchFamily="34" charset="0"/>
              </a:rPr>
              <a:t>voor</a:t>
            </a:r>
            <a:r>
              <a:rPr lang="en-US" sz="2000">
                <a:solidFill>
                  <a:schemeClr val="bg1"/>
                </a:solidFill>
                <a:latin typeface="Bahnschrift SemiBold" panose="020B0502040204020203" pitchFamily="34" charset="0"/>
              </a:rPr>
              <a:t> audio &amp; video content</a:t>
            </a:r>
            <a:endParaRPr lang="nl-BE" sz="2000">
              <a:solidFill>
                <a:schemeClr val="bg1"/>
              </a:solidFill>
              <a:latin typeface="Bahnschrift SemiBold" panose="020B0502040204020203" pitchFamily="34" charset="0"/>
            </a:endParaRPr>
          </a:p>
        </p:txBody>
      </p:sp>
      <p:sp>
        <p:nvSpPr>
          <p:cNvPr id="12" name="Rectangle: Rounded Corners 11">
            <a:extLst>
              <a:ext uri="{FF2B5EF4-FFF2-40B4-BE49-F238E27FC236}">
                <a16:creationId xmlns:a16="http://schemas.microsoft.com/office/drawing/2014/main" id="{D399FB64-0176-AFB6-3545-5F1B52DCB860}"/>
              </a:ext>
            </a:extLst>
          </p:cNvPr>
          <p:cNvSpPr/>
          <p:nvPr/>
        </p:nvSpPr>
        <p:spPr>
          <a:xfrm>
            <a:off x="2310214" y="2901863"/>
            <a:ext cx="6767173" cy="638335"/>
          </a:xfrm>
          <a:prstGeom prst="round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000" dirty="0">
                <a:solidFill>
                  <a:schemeClr val="bg1"/>
                </a:solidFill>
                <a:latin typeface="Bahnschrift SemiBold" panose="020B0502040204020203" pitchFamily="34" charset="0"/>
              </a:rPr>
              <a:t>Feedback op proces en instructies</a:t>
            </a:r>
          </a:p>
        </p:txBody>
      </p:sp>
      <p:sp>
        <p:nvSpPr>
          <p:cNvPr id="13" name="Rectangle: Rounded Corners 12">
            <a:extLst>
              <a:ext uri="{FF2B5EF4-FFF2-40B4-BE49-F238E27FC236}">
                <a16:creationId xmlns:a16="http://schemas.microsoft.com/office/drawing/2014/main" id="{B6C8D594-058D-4DCA-FE33-DF7204635FAC}"/>
              </a:ext>
            </a:extLst>
          </p:cNvPr>
          <p:cNvSpPr/>
          <p:nvPr/>
        </p:nvSpPr>
        <p:spPr>
          <a:xfrm>
            <a:off x="2310214" y="3724829"/>
            <a:ext cx="6767173" cy="638335"/>
          </a:xfrm>
          <a:prstGeom prst="round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bg1"/>
                </a:solidFill>
                <a:latin typeface="Bahnschrift SemiBold" panose="020B0502040204020203" pitchFamily="34" charset="0"/>
              </a:rPr>
              <a:t>(</a:t>
            </a:r>
            <a:r>
              <a:rPr lang="en-US" sz="2000" err="1">
                <a:solidFill>
                  <a:schemeClr val="bg1"/>
                </a:solidFill>
                <a:latin typeface="Bahnschrift SemiBold" panose="020B0502040204020203" pitchFamily="34" charset="0"/>
              </a:rPr>
              <a:t>Automatische</a:t>
            </a:r>
            <a:r>
              <a:rPr lang="en-US" sz="2000">
                <a:solidFill>
                  <a:schemeClr val="bg1"/>
                </a:solidFill>
                <a:latin typeface="Bahnschrift SemiBold" panose="020B0502040204020203" pitchFamily="34" charset="0"/>
              </a:rPr>
              <a:t>) </a:t>
            </a:r>
            <a:r>
              <a:rPr lang="en-US" sz="2000" err="1">
                <a:solidFill>
                  <a:schemeClr val="bg1"/>
                </a:solidFill>
                <a:latin typeface="Bahnschrift SemiBold" panose="020B0502040204020203" pitchFamily="34" charset="0"/>
              </a:rPr>
              <a:t>invoer</a:t>
            </a:r>
            <a:r>
              <a:rPr lang="en-US" sz="2000">
                <a:solidFill>
                  <a:schemeClr val="bg1"/>
                </a:solidFill>
                <a:latin typeface="Bahnschrift SemiBold" panose="020B0502040204020203" pitchFamily="34" charset="0"/>
              </a:rPr>
              <a:t> van </a:t>
            </a:r>
            <a:r>
              <a:rPr lang="en-US" sz="2000" err="1">
                <a:solidFill>
                  <a:schemeClr val="bg1"/>
                </a:solidFill>
                <a:latin typeface="Bahnschrift SemiBold" panose="020B0502040204020203" pitchFamily="34" charset="0"/>
              </a:rPr>
              <a:t>productie</a:t>
            </a:r>
            <a:r>
              <a:rPr lang="en-US" sz="2000">
                <a:solidFill>
                  <a:schemeClr val="bg1"/>
                </a:solidFill>
                <a:latin typeface="Bahnschrift SemiBold" panose="020B0502040204020203" pitchFamily="34" charset="0"/>
              </a:rPr>
              <a:t> data</a:t>
            </a:r>
            <a:endParaRPr lang="nl-BE" sz="2000">
              <a:solidFill>
                <a:schemeClr val="bg1"/>
              </a:solidFill>
              <a:latin typeface="Bahnschrift SemiBold" panose="020B0502040204020203" pitchFamily="34" charset="0"/>
            </a:endParaRPr>
          </a:p>
        </p:txBody>
      </p:sp>
      <p:sp>
        <p:nvSpPr>
          <p:cNvPr id="4" name="Title 3">
            <a:extLst>
              <a:ext uri="{FF2B5EF4-FFF2-40B4-BE49-F238E27FC236}">
                <a16:creationId xmlns:a16="http://schemas.microsoft.com/office/drawing/2014/main" id="{21AB7827-D0DF-4B85-847A-CC7B1EEEBF3D}"/>
              </a:ext>
            </a:extLst>
          </p:cNvPr>
          <p:cNvSpPr>
            <a:spLocks noGrp="1"/>
          </p:cNvSpPr>
          <p:nvPr>
            <p:ph type="title"/>
          </p:nvPr>
        </p:nvSpPr>
        <p:spPr>
          <a:solidFill>
            <a:srgbClr val="007787"/>
          </a:solidFill>
        </p:spPr>
        <p:txBody>
          <a:bodyPr/>
          <a:lstStyle/>
          <a:p>
            <a:r>
              <a:rPr lang="en-US" dirty="0"/>
              <a:t>DWI </a:t>
            </a:r>
            <a:r>
              <a:rPr lang="en-US" dirty="0" err="1"/>
              <a:t>Platformen</a:t>
            </a:r>
            <a:r>
              <a:rPr lang="en-US" dirty="0"/>
              <a:t> &gt; In </a:t>
            </a:r>
            <a:r>
              <a:rPr lang="en-US" dirty="0" err="1"/>
              <a:t>een</a:t>
            </a:r>
            <a:r>
              <a:rPr lang="en-US" dirty="0"/>
              <a:t> </a:t>
            </a:r>
            <a:r>
              <a:rPr lang="en-US" dirty="0" err="1"/>
              <a:t>notendop</a:t>
            </a:r>
            <a:endParaRPr lang="en-BE" dirty="0"/>
          </a:p>
        </p:txBody>
      </p:sp>
      <p:sp>
        <p:nvSpPr>
          <p:cNvPr id="23" name="Rectangle: Rounded Corners 22">
            <a:extLst>
              <a:ext uri="{FF2B5EF4-FFF2-40B4-BE49-F238E27FC236}">
                <a16:creationId xmlns:a16="http://schemas.microsoft.com/office/drawing/2014/main" id="{FC037507-C638-2D08-6CFB-7FB476B1E2C8}"/>
              </a:ext>
            </a:extLst>
          </p:cNvPr>
          <p:cNvSpPr/>
          <p:nvPr/>
        </p:nvSpPr>
        <p:spPr>
          <a:xfrm>
            <a:off x="2310213" y="2901064"/>
            <a:ext cx="6767173" cy="638335"/>
          </a:xfrm>
          <a:prstGeom prst="round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000">
              <a:solidFill>
                <a:schemeClr val="bg1"/>
              </a:solidFill>
              <a:latin typeface="Bahnschrift SemiBold" panose="020B0502040204020203" pitchFamily="34" charset="0"/>
            </a:endParaRPr>
          </a:p>
        </p:txBody>
      </p:sp>
      <p:sp>
        <p:nvSpPr>
          <p:cNvPr id="24" name="Rectangle: Rounded Corners 23">
            <a:extLst>
              <a:ext uri="{FF2B5EF4-FFF2-40B4-BE49-F238E27FC236}">
                <a16:creationId xmlns:a16="http://schemas.microsoft.com/office/drawing/2014/main" id="{6F407C7A-D812-DE78-70B7-CA8979B4FF18}"/>
              </a:ext>
            </a:extLst>
          </p:cNvPr>
          <p:cNvSpPr/>
          <p:nvPr/>
        </p:nvSpPr>
        <p:spPr>
          <a:xfrm>
            <a:off x="2310213" y="3724829"/>
            <a:ext cx="6767173" cy="638335"/>
          </a:xfrm>
          <a:prstGeom prst="round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000">
              <a:solidFill>
                <a:schemeClr val="bg1"/>
              </a:solidFill>
              <a:latin typeface="Bahnschrift SemiBold" panose="020B0502040204020203" pitchFamily="34" charset="0"/>
            </a:endParaRPr>
          </a:p>
        </p:txBody>
      </p:sp>
      <p:grpSp>
        <p:nvGrpSpPr>
          <p:cNvPr id="31" name="Group 30">
            <a:extLst>
              <a:ext uri="{FF2B5EF4-FFF2-40B4-BE49-F238E27FC236}">
                <a16:creationId xmlns:a16="http://schemas.microsoft.com/office/drawing/2014/main" id="{3F0BF27B-F4E4-084D-E7B8-376CC72CBA04}"/>
              </a:ext>
            </a:extLst>
          </p:cNvPr>
          <p:cNvGrpSpPr/>
          <p:nvPr/>
        </p:nvGrpSpPr>
        <p:grpSpPr>
          <a:xfrm>
            <a:off x="390618" y="4734023"/>
            <a:ext cx="9013258" cy="1769547"/>
            <a:chOff x="339639" y="4770156"/>
            <a:chExt cx="9013258" cy="1769547"/>
          </a:xfrm>
        </p:grpSpPr>
        <p:pic>
          <p:nvPicPr>
            <p:cNvPr id="7174" name="Picture 6" descr="Bosch Augmented Reality-toepassingen werken nu ook met de nieuwe Microsoft  HoloLens 2 - Bosch Media Service België">
              <a:extLst>
                <a:ext uri="{FF2B5EF4-FFF2-40B4-BE49-F238E27FC236}">
                  <a16:creationId xmlns:a16="http://schemas.microsoft.com/office/drawing/2014/main" id="{6262E6B4-2FE9-D6BB-44A4-2DC9530493F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0216"/>
            <a:stretch/>
          </p:blipFill>
          <p:spPr bwMode="auto">
            <a:xfrm>
              <a:off x="339639" y="4770156"/>
              <a:ext cx="2509885" cy="1769547"/>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Bridging the Great Resignation gap – Instrumentation Monthly">
              <a:extLst>
                <a:ext uri="{FF2B5EF4-FFF2-40B4-BE49-F238E27FC236}">
                  <a16:creationId xmlns:a16="http://schemas.microsoft.com/office/drawing/2014/main" id="{342F1FE2-8036-22A1-72FC-E9EBEAC5AFC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2866"/>
            <a:stretch/>
          </p:blipFill>
          <p:spPr bwMode="auto">
            <a:xfrm>
              <a:off x="2979227" y="4770157"/>
              <a:ext cx="3858573" cy="1769546"/>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Virtual reality - Wikipedia">
              <a:extLst>
                <a:ext uri="{FF2B5EF4-FFF2-40B4-BE49-F238E27FC236}">
                  <a16:creationId xmlns:a16="http://schemas.microsoft.com/office/drawing/2014/main" id="{FFF05D97-0976-1564-B7D0-7C0B1AD4B5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67503" y="4770156"/>
              <a:ext cx="2385394" cy="17695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6663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24"/>
                                        </p:tgtEl>
                                      </p:cBhvr>
                                    </p:animEffect>
                                    <p:set>
                                      <p:cBhvr>
                                        <p:cTn id="12"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AB7827-D0DF-4B85-847A-CC7B1EEEBF3D}"/>
              </a:ext>
            </a:extLst>
          </p:cNvPr>
          <p:cNvSpPr>
            <a:spLocks noGrp="1"/>
          </p:cNvSpPr>
          <p:nvPr>
            <p:ph type="title"/>
          </p:nvPr>
        </p:nvSpPr>
        <p:spPr>
          <a:xfrm>
            <a:off x="327024" y="318297"/>
            <a:ext cx="11537951" cy="362741"/>
          </a:xfrm>
          <a:solidFill>
            <a:srgbClr val="007787"/>
          </a:solidFill>
        </p:spPr>
        <p:txBody>
          <a:bodyPr/>
          <a:lstStyle/>
          <a:p>
            <a:r>
              <a:rPr lang="en-US" err="1"/>
              <a:t>Werkinstructies</a:t>
            </a:r>
            <a:r>
              <a:rPr lang="en-US"/>
              <a:t> &gt; Doel</a:t>
            </a:r>
            <a:endParaRPr lang="en-BE"/>
          </a:p>
        </p:txBody>
      </p:sp>
      <p:pic>
        <p:nvPicPr>
          <p:cNvPr id="3" name="Picture 2" descr="Graphical user interface&#10;&#10;Description automatically generated">
            <a:extLst>
              <a:ext uri="{FF2B5EF4-FFF2-40B4-BE49-F238E27FC236}">
                <a16:creationId xmlns:a16="http://schemas.microsoft.com/office/drawing/2014/main" id="{1910987A-0F5A-37C8-CFEE-38DA96AA30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9684" y="521776"/>
            <a:ext cx="6496372" cy="6496372"/>
          </a:xfrm>
          <a:prstGeom prst="rect">
            <a:avLst/>
          </a:prstGeom>
        </p:spPr>
      </p:pic>
      <p:sp>
        <p:nvSpPr>
          <p:cNvPr id="11" name="Rectangle 10">
            <a:extLst>
              <a:ext uri="{FF2B5EF4-FFF2-40B4-BE49-F238E27FC236}">
                <a16:creationId xmlns:a16="http://schemas.microsoft.com/office/drawing/2014/main" id="{F55332F6-E3DD-F55B-8C7E-9C240D14CBAF}"/>
              </a:ext>
            </a:extLst>
          </p:cNvPr>
          <p:cNvSpPr/>
          <p:nvPr/>
        </p:nvSpPr>
        <p:spPr>
          <a:xfrm>
            <a:off x="327024" y="1189706"/>
            <a:ext cx="4911403" cy="707756"/>
          </a:xfrm>
          <a:prstGeom prst="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t>Begeleiding operatoren voor dagdagelijkse taken</a:t>
            </a:r>
          </a:p>
        </p:txBody>
      </p:sp>
      <p:sp>
        <p:nvSpPr>
          <p:cNvPr id="13" name="Rectangle 12">
            <a:extLst>
              <a:ext uri="{FF2B5EF4-FFF2-40B4-BE49-F238E27FC236}">
                <a16:creationId xmlns:a16="http://schemas.microsoft.com/office/drawing/2014/main" id="{9EE2CFE3-7C93-3A04-5274-4EAF64594E6A}"/>
              </a:ext>
            </a:extLst>
          </p:cNvPr>
          <p:cNvSpPr/>
          <p:nvPr/>
        </p:nvSpPr>
        <p:spPr>
          <a:xfrm>
            <a:off x="327024" y="1999282"/>
            <a:ext cx="143091" cy="2326908"/>
          </a:xfrm>
          <a:prstGeom prst="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dirty="0"/>
          </a:p>
        </p:txBody>
      </p:sp>
      <p:sp>
        <p:nvSpPr>
          <p:cNvPr id="15" name="Rectangle 14">
            <a:extLst>
              <a:ext uri="{FF2B5EF4-FFF2-40B4-BE49-F238E27FC236}">
                <a16:creationId xmlns:a16="http://schemas.microsoft.com/office/drawing/2014/main" id="{66E2EEB4-9038-7B6B-0267-0563B996FD8C}"/>
              </a:ext>
            </a:extLst>
          </p:cNvPr>
          <p:cNvSpPr/>
          <p:nvPr/>
        </p:nvSpPr>
        <p:spPr>
          <a:xfrm>
            <a:off x="593078" y="1999282"/>
            <a:ext cx="4645349"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dirty="0">
                <a:solidFill>
                  <a:srgbClr val="007787"/>
                </a:solidFill>
              </a:rPr>
              <a:t>Verbetering efficiëntie op de werkvloer</a:t>
            </a:r>
          </a:p>
        </p:txBody>
      </p:sp>
      <p:sp>
        <p:nvSpPr>
          <p:cNvPr id="16" name="Rectangle 15">
            <a:extLst>
              <a:ext uri="{FF2B5EF4-FFF2-40B4-BE49-F238E27FC236}">
                <a16:creationId xmlns:a16="http://schemas.microsoft.com/office/drawing/2014/main" id="{E446F73B-953B-357D-713E-5CB276809C52}"/>
              </a:ext>
            </a:extLst>
          </p:cNvPr>
          <p:cNvSpPr/>
          <p:nvPr/>
        </p:nvSpPr>
        <p:spPr>
          <a:xfrm>
            <a:off x="593078" y="2808858"/>
            <a:ext cx="4645349"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7787"/>
                </a:solidFill>
              </a:rPr>
              <a:t>M</a:t>
            </a:r>
            <a:r>
              <a:rPr lang="nl-BE" dirty="0">
                <a:solidFill>
                  <a:srgbClr val="007787"/>
                </a:solidFill>
              </a:rPr>
              <a:t>eer zelfstandigheid</a:t>
            </a:r>
          </a:p>
        </p:txBody>
      </p:sp>
      <p:sp>
        <p:nvSpPr>
          <p:cNvPr id="17" name="Rectangle 16">
            <a:extLst>
              <a:ext uri="{FF2B5EF4-FFF2-40B4-BE49-F238E27FC236}">
                <a16:creationId xmlns:a16="http://schemas.microsoft.com/office/drawing/2014/main" id="{3B27A6BA-E89C-5CD2-E1A0-4777FC7560F4}"/>
              </a:ext>
            </a:extLst>
          </p:cNvPr>
          <p:cNvSpPr/>
          <p:nvPr/>
        </p:nvSpPr>
        <p:spPr>
          <a:xfrm>
            <a:off x="593078" y="3618434"/>
            <a:ext cx="4645349"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7787"/>
                </a:solidFill>
              </a:rPr>
              <a:t>Vermindering</a:t>
            </a:r>
            <a:r>
              <a:rPr lang="en-US" dirty="0">
                <a:solidFill>
                  <a:srgbClr val="007787"/>
                </a:solidFill>
              </a:rPr>
              <a:t> in </a:t>
            </a:r>
            <a:r>
              <a:rPr lang="en-US" dirty="0" err="1">
                <a:solidFill>
                  <a:srgbClr val="007787"/>
                </a:solidFill>
              </a:rPr>
              <a:t>fouten</a:t>
            </a:r>
            <a:endParaRPr lang="nl-BE" dirty="0">
              <a:solidFill>
                <a:srgbClr val="007787"/>
              </a:solidFill>
            </a:endParaRPr>
          </a:p>
        </p:txBody>
      </p:sp>
    </p:spTree>
    <p:extLst>
      <p:ext uri="{BB962C8B-B14F-4D97-AF65-F5344CB8AC3E}">
        <p14:creationId xmlns:p14="http://schemas.microsoft.com/office/powerpoint/2010/main" val="388497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par>
                                <p:cTn id="14" presetID="22" presetClass="entr" presetSubtype="8" fill="hold" grpId="0" nodeType="withEffect">
                                  <p:stCondLst>
                                    <p:cond delay="75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1747A6-870C-FCDE-6B29-790D46E1FA1D}"/>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2500" kern="1200" dirty="0">
                <a:solidFill>
                  <a:srgbClr val="FFFFFF"/>
                </a:solidFill>
                <a:latin typeface="+mj-lt"/>
                <a:ea typeface="+mj-ea"/>
                <a:cs typeface="+mj-cs"/>
              </a:rPr>
              <a:t>VOORDELEN PRODUCTIE-MEDEWERKER</a:t>
            </a:r>
          </a:p>
        </p:txBody>
      </p:sp>
      <p:pic>
        <p:nvPicPr>
          <p:cNvPr id="5" name="Content Placeholder 4">
            <a:extLst>
              <a:ext uri="{FF2B5EF4-FFF2-40B4-BE49-F238E27FC236}">
                <a16:creationId xmlns:a16="http://schemas.microsoft.com/office/drawing/2014/main" id="{E7ECA9E0-415F-DAF0-3FCC-026078ADE45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5383296" y="643466"/>
            <a:ext cx="5568739" cy="5568739"/>
          </a:xfrm>
          <a:prstGeom prst="rect">
            <a:avLst/>
          </a:prstGeom>
        </p:spPr>
      </p:pic>
    </p:spTree>
    <p:extLst>
      <p:ext uri="{BB962C8B-B14F-4D97-AF65-F5344CB8AC3E}">
        <p14:creationId xmlns:p14="http://schemas.microsoft.com/office/powerpoint/2010/main" val="11728624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AB7827-D0DF-4B85-847A-CC7B1EEEBF3D}"/>
              </a:ext>
            </a:extLst>
          </p:cNvPr>
          <p:cNvSpPr>
            <a:spLocks noGrp="1"/>
          </p:cNvSpPr>
          <p:nvPr>
            <p:ph type="title"/>
          </p:nvPr>
        </p:nvSpPr>
        <p:spPr>
          <a:solidFill>
            <a:srgbClr val="007787"/>
          </a:solidFill>
        </p:spPr>
        <p:txBody>
          <a:bodyPr/>
          <a:lstStyle/>
          <a:p>
            <a:r>
              <a:rPr lang="en-US" dirty="0" err="1"/>
              <a:t>Voordelen</a:t>
            </a:r>
            <a:r>
              <a:rPr lang="en-US" dirty="0"/>
              <a:t> </a:t>
            </a:r>
            <a:r>
              <a:rPr lang="en-US" dirty="0" err="1"/>
              <a:t>productiemedewerker</a:t>
            </a:r>
            <a:r>
              <a:rPr lang="en-US" dirty="0"/>
              <a:t> &gt; </a:t>
            </a:r>
            <a:r>
              <a:rPr lang="en-US" dirty="0" err="1"/>
              <a:t>Problemen</a:t>
            </a:r>
            <a:endParaRPr lang="en-BE" dirty="0"/>
          </a:p>
        </p:txBody>
      </p:sp>
      <p:grpSp>
        <p:nvGrpSpPr>
          <p:cNvPr id="18" name="Groep 17">
            <a:extLst>
              <a:ext uri="{FF2B5EF4-FFF2-40B4-BE49-F238E27FC236}">
                <a16:creationId xmlns:a16="http://schemas.microsoft.com/office/drawing/2014/main" id="{205069C7-DF7D-8F41-6EB5-C78B9208C7A3}"/>
              </a:ext>
            </a:extLst>
          </p:cNvPr>
          <p:cNvGrpSpPr>
            <a:grpSpLocks noGrp="1" noUngrp="1" noRot="1" noMove="1" noResize="1"/>
          </p:cNvGrpSpPr>
          <p:nvPr/>
        </p:nvGrpSpPr>
        <p:grpSpPr>
          <a:xfrm>
            <a:off x="3422794" y="1036321"/>
            <a:ext cx="4585490" cy="4770156"/>
            <a:chOff x="3422794" y="1036321"/>
            <a:chExt cx="4585490" cy="4770156"/>
          </a:xfrm>
        </p:grpSpPr>
        <p:sp>
          <p:nvSpPr>
            <p:cNvPr id="3" name="Tekstvak 2">
              <a:extLst>
                <a:ext uri="{FF2B5EF4-FFF2-40B4-BE49-F238E27FC236}">
                  <a16:creationId xmlns:a16="http://schemas.microsoft.com/office/drawing/2014/main" id="{4EA826FE-688F-7958-2465-FCA286B1A2BC}"/>
                </a:ext>
              </a:extLst>
            </p:cNvPr>
            <p:cNvSpPr txBox="1">
              <a:spLocks noGrp="1" noRot="1" noMove="1" noResize="1" noEditPoints="1" noAdjustHandles="1" noChangeArrowheads="1" noChangeShapeType="1"/>
            </p:cNvSpPr>
            <p:nvPr/>
          </p:nvSpPr>
          <p:spPr>
            <a:xfrm>
              <a:off x="4115879" y="4483038"/>
              <a:ext cx="3199321" cy="1323439"/>
            </a:xfrm>
            <a:prstGeom prst="rect">
              <a:avLst/>
            </a:prstGeom>
            <a:noFill/>
          </p:spPr>
          <p:txBody>
            <a:bodyPr wrap="square" rtlCol="0">
              <a:spAutoFit/>
            </a:bodyPr>
            <a:lstStyle/>
            <a:p>
              <a:pPr algn="ctr"/>
              <a:r>
                <a:rPr lang="en-US" sz="8000">
                  <a:solidFill>
                    <a:srgbClr val="007787"/>
                  </a:solidFill>
                </a:rPr>
                <a:t>…</a:t>
              </a:r>
              <a:endParaRPr lang="nl-BE" sz="8000">
                <a:solidFill>
                  <a:srgbClr val="007787"/>
                </a:solidFill>
              </a:endParaRPr>
            </a:p>
          </p:txBody>
        </p:sp>
        <p:pic>
          <p:nvPicPr>
            <p:cNvPr id="10" name="Graphic 9" descr="Management met effen opvulling">
              <a:extLst>
                <a:ext uri="{FF2B5EF4-FFF2-40B4-BE49-F238E27FC236}">
                  <a16:creationId xmlns:a16="http://schemas.microsoft.com/office/drawing/2014/main" id="{8D57B732-3DB2-9D2C-F8A3-5FF36832471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22794" y="1036321"/>
              <a:ext cx="4585490" cy="4585490"/>
            </a:xfrm>
            <a:prstGeom prst="rect">
              <a:avLst/>
            </a:prstGeom>
          </p:spPr>
        </p:pic>
      </p:grpSp>
      <p:sp>
        <p:nvSpPr>
          <p:cNvPr id="12" name="Tekstvak 11">
            <a:extLst>
              <a:ext uri="{FF2B5EF4-FFF2-40B4-BE49-F238E27FC236}">
                <a16:creationId xmlns:a16="http://schemas.microsoft.com/office/drawing/2014/main" id="{28E480D5-6D21-C479-9063-DC57F5007248}"/>
              </a:ext>
            </a:extLst>
          </p:cNvPr>
          <p:cNvSpPr txBox="1"/>
          <p:nvPr/>
        </p:nvSpPr>
        <p:spPr>
          <a:xfrm>
            <a:off x="327024" y="851655"/>
            <a:ext cx="3095769" cy="1200329"/>
          </a:xfrm>
          <a:prstGeom prst="rect">
            <a:avLst/>
          </a:prstGeom>
          <a:noFill/>
        </p:spPr>
        <p:txBody>
          <a:bodyPr wrap="square" rtlCol="0">
            <a:spAutoFit/>
          </a:bodyPr>
          <a:lstStyle/>
          <a:p>
            <a:r>
              <a:rPr lang="en-US" dirty="0">
                <a:solidFill>
                  <a:srgbClr val="007787"/>
                </a:solidFill>
                <a:latin typeface="Bahnschrift SemiBold" panose="020B0502040204020203" pitchFamily="34" charset="0"/>
              </a:rPr>
              <a:t>PROBLEMEN</a:t>
            </a:r>
          </a:p>
          <a:p>
            <a:pPr marL="285750" indent="-285750">
              <a:buFontTx/>
              <a:buChar char="-"/>
            </a:pPr>
            <a:r>
              <a:rPr lang="en-US" dirty="0" err="1">
                <a:solidFill>
                  <a:srgbClr val="007787"/>
                </a:solidFill>
                <a:latin typeface="Bahnschrift" panose="020B0502040204020203" pitchFamily="34" charset="0"/>
              </a:rPr>
              <a:t>Papierkosten</a:t>
            </a:r>
            <a:endParaRPr lang="en-US" dirty="0">
              <a:solidFill>
                <a:srgbClr val="007787"/>
              </a:solidFill>
              <a:latin typeface="Bahnschrift" panose="020B0502040204020203" pitchFamily="34" charset="0"/>
            </a:endParaRPr>
          </a:p>
          <a:p>
            <a:pPr marL="285750" indent="-285750">
              <a:buFontTx/>
              <a:buChar char="-"/>
            </a:pPr>
            <a:r>
              <a:rPr lang="en-US" dirty="0" err="1">
                <a:solidFill>
                  <a:srgbClr val="007787"/>
                </a:solidFill>
                <a:latin typeface="Bahnschrift" panose="020B0502040204020203" pitchFamily="34" charset="0"/>
              </a:rPr>
              <a:t>Niet</a:t>
            </a:r>
            <a:r>
              <a:rPr lang="en-US" dirty="0">
                <a:solidFill>
                  <a:srgbClr val="007787"/>
                </a:solidFill>
                <a:latin typeface="Bahnschrift" panose="020B0502040204020203" pitchFamily="34" charset="0"/>
              </a:rPr>
              <a:t> </a:t>
            </a:r>
            <a:r>
              <a:rPr lang="en-US" dirty="0" err="1">
                <a:solidFill>
                  <a:srgbClr val="007787"/>
                </a:solidFill>
                <a:latin typeface="Bahnschrift" panose="020B0502040204020203" pitchFamily="34" charset="0"/>
              </a:rPr>
              <a:t>duurzaam</a:t>
            </a:r>
            <a:endParaRPr lang="en-US" dirty="0">
              <a:solidFill>
                <a:srgbClr val="007787"/>
              </a:solidFill>
              <a:latin typeface="Bahnschrift" panose="020B0502040204020203" pitchFamily="34" charset="0"/>
            </a:endParaRPr>
          </a:p>
          <a:p>
            <a:pPr marL="285750" indent="-285750">
              <a:buFontTx/>
              <a:buChar char="-"/>
            </a:pPr>
            <a:r>
              <a:rPr lang="en-US" dirty="0" err="1">
                <a:solidFill>
                  <a:srgbClr val="007787"/>
                </a:solidFill>
                <a:latin typeface="Bahnschrift" panose="020B0502040204020203" pitchFamily="34" charset="0"/>
              </a:rPr>
              <a:t>Distributietijd</a:t>
            </a:r>
            <a:endParaRPr lang="en-US" dirty="0">
              <a:solidFill>
                <a:srgbClr val="007787"/>
              </a:solidFill>
              <a:latin typeface="Bahnschrift" panose="020B0502040204020203" pitchFamily="34" charset="0"/>
            </a:endParaRPr>
          </a:p>
        </p:txBody>
      </p:sp>
      <p:grpSp>
        <p:nvGrpSpPr>
          <p:cNvPr id="19" name="Groep 18">
            <a:extLst>
              <a:ext uri="{FF2B5EF4-FFF2-40B4-BE49-F238E27FC236}">
                <a16:creationId xmlns:a16="http://schemas.microsoft.com/office/drawing/2014/main" id="{B85E3EDE-BEF5-CF44-47D6-F799C5B0F83C}"/>
              </a:ext>
            </a:extLst>
          </p:cNvPr>
          <p:cNvGrpSpPr/>
          <p:nvPr/>
        </p:nvGrpSpPr>
        <p:grpSpPr>
          <a:xfrm>
            <a:off x="6597680" y="1625997"/>
            <a:ext cx="3325456" cy="1477328"/>
            <a:chOff x="6597680" y="1625997"/>
            <a:chExt cx="3325456" cy="1477328"/>
          </a:xfrm>
        </p:grpSpPr>
        <p:sp>
          <p:nvSpPr>
            <p:cNvPr id="14" name="Pijl: omlaag 13">
              <a:extLst>
                <a:ext uri="{FF2B5EF4-FFF2-40B4-BE49-F238E27FC236}">
                  <a16:creationId xmlns:a16="http://schemas.microsoft.com/office/drawing/2014/main" id="{D20AD6DC-8B48-58D3-93B4-7F5020354730}"/>
                </a:ext>
              </a:extLst>
            </p:cNvPr>
            <p:cNvSpPr/>
            <p:nvPr/>
          </p:nvSpPr>
          <p:spPr>
            <a:xfrm>
              <a:off x="6597680" y="1693170"/>
              <a:ext cx="170630" cy="1133156"/>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D1FAFF"/>
                </a:solidFill>
              </a:endParaRPr>
            </a:p>
          </p:txBody>
        </p:sp>
        <p:sp>
          <p:nvSpPr>
            <p:cNvPr id="16" name="Tekstvak 15">
              <a:extLst>
                <a:ext uri="{FF2B5EF4-FFF2-40B4-BE49-F238E27FC236}">
                  <a16:creationId xmlns:a16="http://schemas.microsoft.com/office/drawing/2014/main" id="{71108459-63BC-CCF6-6DA9-25126EA01F7F}"/>
                </a:ext>
              </a:extLst>
            </p:cNvPr>
            <p:cNvSpPr txBox="1"/>
            <p:nvPr/>
          </p:nvSpPr>
          <p:spPr>
            <a:xfrm>
              <a:off x="6898091" y="1625997"/>
              <a:ext cx="3025045" cy="1477328"/>
            </a:xfrm>
            <a:prstGeom prst="rect">
              <a:avLst/>
            </a:prstGeom>
            <a:noFill/>
          </p:spPr>
          <p:txBody>
            <a:bodyPr wrap="square" rtlCol="0">
              <a:spAutoFit/>
            </a:bodyPr>
            <a:lstStyle/>
            <a:p>
              <a:r>
                <a:rPr lang="en-US" dirty="0" err="1">
                  <a:solidFill>
                    <a:schemeClr val="accent2">
                      <a:lumMod val="75000"/>
                    </a:schemeClr>
                  </a:solidFill>
                  <a:latin typeface="Bahnschrift SemiBold" panose="020B0502040204020203" pitchFamily="34" charset="0"/>
                </a:rPr>
                <a:t>Ik</a:t>
              </a:r>
              <a:r>
                <a:rPr lang="en-US" dirty="0">
                  <a:solidFill>
                    <a:schemeClr val="accent2">
                      <a:lumMod val="75000"/>
                    </a:schemeClr>
                  </a:solidFill>
                  <a:latin typeface="Bahnschrift SemiBold" panose="020B0502040204020203" pitchFamily="34" charset="0"/>
                </a:rPr>
                <a:t> </a:t>
              </a:r>
              <a:r>
                <a:rPr lang="en-US" dirty="0" err="1">
                  <a:solidFill>
                    <a:schemeClr val="accent2">
                      <a:lumMod val="75000"/>
                    </a:schemeClr>
                  </a:solidFill>
                  <a:latin typeface="Bahnschrift SemiBold" panose="020B0502040204020203" pitchFamily="34" charset="0"/>
                </a:rPr>
                <a:t>heb</a:t>
              </a:r>
              <a:r>
                <a:rPr lang="en-US" dirty="0">
                  <a:solidFill>
                    <a:schemeClr val="accent2">
                      <a:lumMod val="75000"/>
                    </a:schemeClr>
                  </a:solidFill>
                  <a:latin typeface="Bahnschrift SemiBold" panose="020B0502040204020203" pitchFamily="34" charset="0"/>
                </a:rPr>
                <a:t> 400 </a:t>
              </a:r>
              <a:r>
                <a:rPr lang="en-US" dirty="0" err="1">
                  <a:solidFill>
                    <a:schemeClr val="accent2">
                      <a:lumMod val="75000"/>
                    </a:schemeClr>
                  </a:solidFill>
                  <a:latin typeface="Bahnschrift SemiBold" panose="020B0502040204020203" pitchFamily="34" charset="0"/>
                </a:rPr>
                <a:t>exemplaren</a:t>
              </a:r>
              <a:r>
                <a:rPr lang="en-US" dirty="0">
                  <a:solidFill>
                    <a:schemeClr val="accent2">
                      <a:lumMod val="75000"/>
                    </a:schemeClr>
                  </a:solidFill>
                  <a:latin typeface="Bahnschrift SemiBold" panose="020B0502040204020203" pitchFamily="34" charset="0"/>
                </a:rPr>
                <a:t> </a:t>
              </a:r>
              <a:r>
                <a:rPr lang="en-US" dirty="0" err="1">
                  <a:solidFill>
                    <a:schemeClr val="accent2">
                      <a:lumMod val="75000"/>
                    </a:schemeClr>
                  </a:solidFill>
                  <a:latin typeface="Bahnschrift SemiBold" panose="020B0502040204020203" pitchFamily="34" charset="0"/>
                </a:rPr>
                <a:t>afgedrukt</a:t>
              </a:r>
              <a:r>
                <a:rPr lang="en-US" dirty="0">
                  <a:solidFill>
                    <a:schemeClr val="accent2">
                      <a:lumMod val="75000"/>
                    </a:schemeClr>
                  </a:solidFill>
                  <a:latin typeface="Bahnschrift SemiBold" panose="020B0502040204020203" pitchFamily="34" charset="0"/>
                </a:rPr>
                <a:t> </a:t>
              </a:r>
              <a:r>
                <a:rPr lang="en-US" dirty="0" err="1">
                  <a:solidFill>
                    <a:schemeClr val="accent2">
                      <a:lumMod val="75000"/>
                    </a:schemeClr>
                  </a:solidFill>
                  <a:latin typeface="Bahnschrift SemiBold" panose="020B0502040204020203" pitchFamily="34" charset="0"/>
                </a:rPr>
                <a:t>voor</a:t>
              </a:r>
              <a:r>
                <a:rPr lang="en-US" dirty="0">
                  <a:solidFill>
                    <a:schemeClr val="accent2">
                      <a:lumMod val="75000"/>
                    </a:schemeClr>
                  </a:solidFill>
                  <a:latin typeface="Bahnschrift SemiBold" panose="020B0502040204020203" pitchFamily="34" charset="0"/>
                </a:rPr>
                <a:t> de assemblage van product A. </a:t>
              </a:r>
              <a:r>
                <a:rPr lang="en-US" dirty="0" err="1">
                  <a:solidFill>
                    <a:schemeClr val="accent2">
                      <a:lumMod val="75000"/>
                    </a:schemeClr>
                  </a:solidFill>
                  <a:latin typeface="Bahnschrift SemiBold" panose="020B0502040204020203" pitchFamily="34" charset="0"/>
                </a:rPr>
                <a:t>Iedereen</a:t>
              </a:r>
              <a:r>
                <a:rPr lang="en-US" dirty="0">
                  <a:solidFill>
                    <a:schemeClr val="accent2">
                      <a:lumMod val="75000"/>
                    </a:schemeClr>
                  </a:solidFill>
                  <a:latin typeface="Bahnschrift SemiBold" panose="020B0502040204020203" pitchFamily="34" charset="0"/>
                </a:rPr>
                <a:t> </a:t>
              </a:r>
              <a:r>
                <a:rPr lang="en-US" dirty="0" err="1">
                  <a:solidFill>
                    <a:schemeClr val="accent2">
                      <a:lumMod val="75000"/>
                    </a:schemeClr>
                  </a:solidFill>
                  <a:latin typeface="Bahnschrift SemiBold" panose="020B0502040204020203" pitchFamily="34" charset="0"/>
                </a:rPr>
                <a:t>krijgt</a:t>
              </a:r>
              <a:r>
                <a:rPr lang="en-US" dirty="0">
                  <a:solidFill>
                    <a:schemeClr val="accent2">
                      <a:lumMod val="75000"/>
                    </a:schemeClr>
                  </a:solidFill>
                  <a:latin typeface="Bahnschrift SemiBold" panose="020B0502040204020203" pitchFamily="34" charset="0"/>
                </a:rPr>
                <a:t> </a:t>
              </a:r>
              <a:r>
                <a:rPr lang="en-US" dirty="0" err="1">
                  <a:solidFill>
                    <a:schemeClr val="accent2">
                      <a:lumMod val="75000"/>
                    </a:schemeClr>
                  </a:solidFill>
                  <a:latin typeface="Bahnschrift SemiBold" panose="020B0502040204020203" pitchFamily="34" charset="0"/>
                </a:rPr>
                <a:t>één</a:t>
              </a:r>
              <a:r>
                <a:rPr lang="en-US" dirty="0">
                  <a:solidFill>
                    <a:schemeClr val="accent2">
                      <a:lumMod val="75000"/>
                    </a:schemeClr>
                  </a:solidFill>
                  <a:latin typeface="Bahnschrift SemiBold" panose="020B0502040204020203" pitchFamily="34" charset="0"/>
                </a:rPr>
                <a:t> </a:t>
              </a:r>
              <a:r>
                <a:rPr lang="en-US" dirty="0" err="1">
                  <a:solidFill>
                    <a:schemeClr val="accent2">
                      <a:lumMod val="75000"/>
                    </a:schemeClr>
                  </a:solidFill>
                  <a:latin typeface="Bahnschrift SemiBold" panose="020B0502040204020203" pitchFamily="34" charset="0"/>
                </a:rPr>
                <a:t>exemplaar</a:t>
              </a:r>
              <a:r>
                <a:rPr lang="en-US" dirty="0">
                  <a:solidFill>
                    <a:schemeClr val="accent2">
                      <a:lumMod val="75000"/>
                    </a:schemeClr>
                  </a:solidFill>
                  <a:latin typeface="Bahnschrift SemiBold" panose="020B0502040204020203" pitchFamily="34" charset="0"/>
                </a:rPr>
                <a:t> van </a:t>
              </a:r>
              <a:r>
                <a:rPr lang="en-US" dirty="0" err="1">
                  <a:solidFill>
                    <a:schemeClr val="accent2">
                      <a:lumMod val="75000"/>
                    </a:schemeClr>
                  </a:solidFill>
                  <a:latin typeface="Bahnschrift SemiBold" panose="020B0502040204020203" pitchFamily="34" charset="0"/>
                </a:rPr>
                <a:t>versie</a:t>
              </a:r>
              <a:r>
                <a:rPr lang="en-US" dirty="0">
                  <a:solidFill>
                    <a:schemeClr val="accent2">
                      <a:lumMod val="75000"/>
                    </a:schemeClr>
                  </a:solidFill>
                  <a:latin typeface="Bahnschrift SemiBold" panose="020B0502040204020203" pitchFamily="34" charset="0"/>
                </a:rPr>
                <a:t> 1.0</a:t>
              </a:r>
              <a:endParaRPr lang="nl-BE" dirty="0">
                <a:solidFill>
                  <a:schemeClr val="accent2">
                    <a:lumMod val="75000"/>
                  </a:schemeClr>
                </a:solidFill>
                <a:latin typeface="Bahnschrift SemiBold" panose="020B0502040204020203" pitchFamily="34" charset="0"/>
              </a:endParaRPr>
            </a:p>
          </p:txBody>
        </p:sp>
      </p:grpSp>
      <p:grpSp>
        <p:nvGrpSpPr>
          <p:cNvPr id="27" name="Groep 26">
            <a:extLst>
              <a:ext uri="{FF2B5EF4-FFF2-40B4-BE49-F238E27FC236}">
                <a16:creationId xmlns:a16="http://schemas.microsoft.com/office/drawing/2014/main" id="{096794CE-8D77-5CF9-EBF0-14C8D6EBB769}"/>
              </a:ext>
            </a:extLst>
          </p:cNvPr>
          <p:cNvGrpSpPr/>
          <p:nvPr/>
        </p:nvGrpSpPr>
        <p:grpSpPr>
          <a:xfrm>
            <a:off x="3890654" y="4974510"/>
            <a:ext cx="970372" cy="970372"/>
            <a:chOff x="2814375" y="4729504"/>
            <a:chExt cx="970372" cy="970372"/>
          </a:xfrm>
        </p:grpSpPr>
        <p:pic>
          <p:nvPicPr>
            <p:cNvPr id="23" name="Graphic 22" descr="Map met effen opvulling">
              <a:extLst>
                <a:ext uri="{FF2B5EF4-FFF2-40B4-BE49-F238E27FC236}">
                  <a16:creationId xmlns:a16="http://schemas.microsoft.com/office/drawing/2014/main" id="{6580D3F6-B129-A3EE-5BCB-136F8C1A14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14375" y="4729504"/>
              <a:ext cx="970372" cy="970372"/>
            </a:xfrm>
            <a:prstGeom prst="rect">
              <a:avLst/>
            </a:prstGeom>
          </p:spPr>
        </p:pic>
        <p:sp>
          <p:nvSpPr>
            <p:cNvPr id="26" name="Tekstvak 25">
              <a:extLst>
                <a:ext uri="{FF2B5EF4-FFF2-40B4-BE49-F238E27FC236}">
                  <a16:creationId xmlns:a16="http://schemas.microsoft.com/office/drawing/2014/main" id="{D83A563A-5583-49D2-586B-AECEC0A1DFCA}"/>
                </a:ext>
              </a:extLst>
            </p:cNvPr>
            <p:cNvSpPr txBox="1"/>
            <p:nvPr/>
          </p:nvSpPr>
          <p:spPr>
            <a:xfrm>
              <a:off x="2906887" y="5068487"/>
              <a:ext cx="829466" cy="369332"/>
            </a:xfrm>
            <a:prstGeom prst="rect">
              <a:avLst/>
            </a:prstGeom>
            <a:noFill/>
          </p:spPr>
          <p:txBody>
            <a:bodyPr wrap="square" rtlCol="0">
              <a:spAutoFit/>
            </a:bodyPr>
            <a:lstStyle/>
            <a:p>
              <a:pPr algn="ctr"/>
              <a:r>
                <a:rPr lang="en-US">
                  <a:solidFill>
                    <a:schemeClr val="bg1"/>
                  </a:solidFill>
                  <a:latin typeface="Bahnschrift SemiBold" panose="020B0502040204020203" pitchFamily="34" charset="0"/>
                </a:rPr>
                <a:t>V1.0_A</a:t>
              </a:r>
              <a:endParaRPr lang="nl-BE">
                <a:solidFill>
                  <a:schemeClr val="bg1"/>
                </a:solidFill>
                <a:latin typeface="Bahnschrift SemiBold" panose="020B0502040204020203" pitchFamily="34" charset="0"/>
              </a:endParaRPr>
            </a:p>
          </p:txBody>
        </p:sp>
      </p:grpSp>
      <p:sp>
        <p:nvSpPr>
          <p:cNvPr id="34" name="Tekstvak 33">
            <a:extLst>
              <a:ext uri="{FF2B5EF4-FFF2-40B4-BE49-F238E27FC236}">
                <a16:creationId xmlns:a16="http://schemas.microsoft.com/office/drawing/2014/main" id="{ED60C721-D889-6B8D-131B-1D28DB420D4B}"/>
              </a:ext>
            </a:extLst>
          </p:cNvPr>
          <p:cNvSpPr txBox="1"/>
          <p:nvPr/>
        </p:nvSpPr>
        <p:spPr>
          <a:xfrm>
            <a:off x="7606132" y="4328179"/>
            <a:ext cx="3025045" cy="646331"/>
          </a:xfrm>
          <a:prstGeom prst="rect">
            <a:avLst/>
          </a:prstGeom>
          <a:noFill/>
        </p:spPr>
        <p:txBody>
          <a:bodyPr wrap="square" rtlCol="0">
            <a:spAutoFit/>
          </a:bodyPr>
          <a:lstStyle/>
          <a:p>
            <a:r>
              <a:rPr lang="en-US" err="1">
                <a:solidFill>
                  <a:schemeClr val="accent2">
                    <a:lumMod val="75000"/>
                  </a:schemeClr>
                </a:solidFill>
                <a:latin typeface="Bahnschrift SemiBold" panose="020B0502040204020203" pitchFamily="34" charset="0"/>
              </a:rPr>
              <a:t>Alles</a:t>
            </a:r>
            <a:r>
              <a:rPr lang="en-US">
                <a:solidFill>
                  <a:schemeClr val="accent2">
                    <a:lumMod val="75000"/>
                  </a:schemeClr>
                </a:solidFill>
                <a:latin typeface="Bahnschrift SemiBold" panose="020B0502040204020203" pitchFamily="34" charset="0"/>
              </a:rPr>
              <a:t> </a:t>
            </a:r>
            <a:r>
              <a:rPr lang="en-US" err="1">
                <a:solidFill>
                  <a:schemeClr val="accent2">
                    <a:lumMod val="75000"/>
                  </a:schemeClr>
                </a:solidFill>
                <a:latin typeface="Bahnschrift SemiBold" panose="020B0502040204020203" pitchFamily="34" charset="0"/>
              </a:rPr>
              <a:t>goed</a:t>
            </a:r>
            <a:r>
              <a:rPr lang="en-US">
                <a:solidFill>
                  <a:schemeClr val="accent2">
                    <a:lumMod val="75000"/>
                  </a:schemeClr>
                </a:solidFill>
                <a:latin typeface="Bahnschrift SemiBold" panose="020B0502040204020203" pitchFamily="34" charset="0"/>
              </a:rPr>
              <a:t> </a:t>
            </a:r>
            <a:r>
              <a:rPr lang="en-US" err="1">
                <a:solidFill>
                  <a:schemeClr val="accent2">
                    <a:lumMod val="75000"/>
                  </a:schemeClr>
                </a:solidFill>
                <a:latin typeface="Bahnschrift SemiBold" panose="020B0502040204020203" pitchFamily="34" charset="0"/>
              </a:rPr>
              <a:t>ontvangen</a:t>
            </a:r>
            <a:r>
              <a:rPr lang="en-US">
                <a:solidFill>
                  <a:schemeClr val="accent2">
                    <a:lumMod val="75000"/>
                  </a:schemeClr>
                </a:solidFill>
                <a:latin typeface="Bahnschrift SemiBold" panose="020B0502040204020203" pitchFamily="34" charset="0"/>
              </a:rPr>
              <a:t>, </a:t>
            </a:r>
            <a:r>
              <a:rPr lang="en-US" err="1">
                <a:solidFill>
                  <a:schemeClr val="accent2">
                    <a:lumMod val="75000"/>
                  </a:schemeClr>
                </a:solidFill>
                <a:latin typeface="Bahnschrift SemiBold" panose="020B0502040204020203" pitchFamily="34" charset="0"/>
              </a:rPr>
              <a:t>bedankt</a:t>
            </a:r>
            <a:r>
              <a:rPr lang="en-US">
                <a:solidFill>
                  <a:schemeClr val="accent2">
                    <a:lumMod val="75000"/>
                  </a:schemeClr>
                </a:solidFill>
                <a:latin typeface="Bahnschrift SemiBold" panose="020B0502040204020203" pitchFamily="34" charset="0"/>
              </a:rPr>
              <a:t>!</a:t>
            </a:r>
            <a:endParaRPr lang="nl-BE">
              <a:solidFill>
                <a:schemeClr val="accent2">
                  <a:lumMod val="75000"/>
                </a:schemeClr>
              </a:solidFill>
              <a:latin typeface="Bahnschrift SemiBold" panose="020B0502040204020203" pitchFamily="34" charset="0"/>
            </a:endParaRPr>
          </a:p>
        </p:txBody>
      </p:sp>
      <p:grpSp>
        <p:nvGrpSpPr>
          <p:cNvPr id="35" name="Groep 34">
            <a:extLst>
              <a:ext uri="{FF2B5EF4-FFF2-40B4-BE49-F238E27FC236}">
                <a16:creationId xmlns:a16="http://schemas.microsoft.com/office/drawing/2014/main" id="{B6A733C9-6584-1196-704E-4C7F4A573DB5}"/>
              </a:ext>
            </a:extLst>
          </p:cNvPr>
          <p:cNvGrpSpPr/>
          <p:nvPr/>
        </p:nvGrpSpPr>
        <p:grpSpPr>
          <a:xfrm>
            <a:off x="5202100" y="4974510"/>
            <a:ext cx="970372" cy="970372"/>
            <a:chOff x="2814375" y="4729504"/>
            <a:chExt cx="970372" cy="970372"/>
          </a:xfrm>
        </p:grpSpPr>
        <p:pic>
          <p:nvPicPr>
            <p:cNvPr id="36" name="Graphic 35" descr="Map met effen opvulling">
              <a:extLst>
                <a:ext uri="{FF2B5EF4-FFF2-40B4-BE49-F238E27FC236}">
                  <a16:creationId xmlns:a16="http://schemas.microsoft.com/office/drawing/2014/main" id="{07028AB1-DA9C-AC8B-89B2-E71EA477156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14375" y="4729504"/>
              <a:ext cx="970372" cy="970372"/>
            </a:xfrm>
            <a:prstGeom prst="rect">
              <a:avLst/>
            </a:prstGeom>
          </p:spPr>
        </p:pic>
        <p:sp>
          <p:nvSpPr>
            <p:cNvPr id="37" name="Tekstvak 36">
              <a:extLst>
                <a:ext uri="{FF2B5EF4-FFF2-40B4-BE49-F238E27FC236}">
                  <a16:creationId xmlns:a16="http://schemas.microsoft.com/office/drawing/2014/main" id="{AC163C82-C756-5FE3-A2B6-03D86C65CBB4}"/>
                </a:ext>
              </a:extLst>
            </p:cNvPr>
            <p:cNvSpPr txBox="1"/>
            <p:nvPr/>
          </p:nvSpPr>
          <p:spPr>
            <a:xfrm>
              <a:off x="2906887" y="5068487"/>
              <a:ext cx="829466" cy="369332"/>
            </a:xfrm>
            <a:prstGeom prst="rect">
              <a:avLst/>
            </a:prstGeom>
            <a:noFill/>
          </p:spPr>
          <p:txBody>
            <a:bodyPr wrap="square" rtlCol="0">
              <a:spAutoFit/>
            </a:bodyPr>
            <a:lstStyle/>
            <a:p>
              <a:pPr algn="ctr"/>
              <a:r>
                <a:rPr lang="en-US">
                  <a:solidFill>
                    <a:schemeClr val="bg1"/>
                  </a:solidFill>
                  <a:latin typeface="Bahnschrift SemiBold" panose="020B0502040204020203" pitchFamily="34" charset="0"/>
                </a:rPr>
                <a:t>V1.0_A</a:t>
              </a:r>
              <a:endParaRPr lang="nl-BE">
                <a:solidFill>
                  <a:schemeClr val="bg1"/>
                </a:solidFill>
                <a:latin typeface="Bahnschrift SemiBold" panose="020B0502040204020203" pitchFamily="34" charset="0"/>
              </a:endParaRPr>
            </a:p>
          </p:txBody>
        </p:sp>
      </p:grpSp>
      <p:grpSp>
        <p:nvGrpSpPr>
          <p:cNvPr id="38" name="Groep 37">
            <a:extLst>
              <a:ext uri="{FF2B5EF4-FFF2-40B4-BE49-F238E27FC236}">
                <a16:creationId xmlns:a16="http://schemas.microsoft.com/office/drawing/2014/main" id="{3A5C2D41-7D73-E7CC-C0A6-3B0E00F0CA50}"/>
              </a:ext>
            </a:extLst>
          </p:cNvPr>
          <p:cNvGrpSpPr/>
          <p:nvPr/>
        </p:nvGrpSpPr>
        <p:grpSpPr>
          <a:xfrm>
            <a:off x="6570053" y="4974510"/>
            <a:ext cx="970372" cy="970372"/>
            <a:chOff x="2814375" y="4729504"/>
            <a:chExt cx="970372" cy="970372"/>
          </a:xfrm>
        </p:grpSpPr>
        <p:pic>
          <p:nvPicPr>
            <p:cNvPr id="39" name="Graphic 38" descr="Map met effen opvulling">
              <a:extLst>
                <a:ext uri="{FF2B5EF4-FFF2-40B4-BE49-F238E27FC236}">
                  <a16:creationId xmlns:a16="http://schemas.microsoft.com/office/drawing/2014/main" id="{B1621FAA-A4D3-858A-58D1-999E2C68D5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14375" y="4729504"/>
              <a:ext cx="970372" cy="970372"/>
            </a:xfrm>
            <a:prstGeom prst="rect">
              <a:avLst/>
            </a:prstGeom>
          </p:spPr>
        </p:pic>
        <p:sp>
          <p:nvSpPr>
            <p:cNvPr id="40" name="Tekstvak 39">
              <a:extLst>
                <a:ext uri="{FF2B5EF4-FFF2-40B4-BE49-F238E27FC236}">
                  <a16:creationId xmlns:a16="http://schemas.microsoft.com/office/drawing/2014/main" id="{2AAAFD6B-7419-226F-7833-2C404E5BFD9A}"/>
                </a:ext>
              </a:extLst>
            </p:cNvPr>
            <p:cNvSpPr txBox="1"/>
            <p:nvPr/>
          </p:nvSpPr>
          <p:spPr>
            <a:xfrm>
              <a:off x="2906887" y="5068487"/>
              <a:ext cx="829466" cy="369332"/>
            </a:xfrm>
            <a:prstGeom prst="rect">
              <a:avLst/>
            </a:prstGeom>
            <a:noFill/>
          </p:spPr>
          <p:txBody>
            <a:bodyPr wrap="square" rtlCol="0">
              <a:spAutoFit/>
            </a:bodyPr>
            <a:lstStyle/>
            <a:p>
              <a:pPr algn="ctr"/>
              <a:r>
                <a:rPr lang="en-US">
                  <a:solidFill>
                    <a:schemeClr val="bg1"/>
                  </a:solidFill>
                  <a:latin typeface="Bahnschrift SemiBold" panose="020B0502040204020203" pitchFamily="34" charset="0"/>
                </a:rPr>
                <a:t>V1.0_A</a:t>
              </a:r>
              <a:endParaRPr lang="nl-BE">
                <a:solidFill>
                  <a:schemeClr val="bg1"/>
                </a:solidFill>
                <a:latin typeface="Bahnschrift SemiBold" panose="020B0502040204020203" pitchFamily="34" charset="0"/>
              </a:endParaRPr>
            </a:p>
          </p:txBody>
        </p:sp>
      </p:grpSp>
    </p:spTree>
    <p:extLst>
      <p:ext uri="{BB962C8B-B14F-4D97-AF65-F5344CB8AC3E}">
        <p14:creationId xmlns:p14="http://schemas.microsoft.com/office/powerpoint/2010/main" val="301711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750"/>
                                        <p:tgtEl>
                                          <p:spTgt spid="27"/>
                                        </p:tgtEl>
                                      </p:cBhvr>
                                    </p:animEffect>
                                    <p:anim calcmode="lin" valueType="num">
                                      <p:cBhvr>
                                        <p:cTn id="12" dur="750" fill="hold"/>
                                        <p:tgtEl>
                                          <p:spTgt spid="27"/>
                                        </p:tgtEl>
                                        <p:attrNameLst>
                                          <p:attrName>ppt_x</p:attrName>
                                        </p:attrNameLst>
                                      </p:cBhvr>
                                      <p:tavLst>
                                        <p:tav tm="0">
                                          <p:val>
                                            <p:strVal val="#ppt_x"/>
                                          </p:val>
                                        </p:tav>
                                        <p:tav tm="100000">
                                          <p:val>
                                            <p:strVal val="#ppt_x"/>
                                          </p:val>
                                        </p:tav>
                                      </p:tavLst>
                                    </p:anim>
                                    <p:anim calcmode="lin" valueType="num">
                                      <p:cBhvr>
                                        <p:cTn id="13" dur="750" fill="hold"/>
                                        <p:tgtEl>
                                          <p:spTgt spid="27"/>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50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750"/>
                                        <p:tgtEl>
                                          <p:spTgt spid="35"/>
                                        </p:tgtEl>
                                      </p:cBhvr>
                                    </p:animEffect>
                                    <p:anim calcmode="lin" valueType="num">
                                      <p:cBhvr>
                                        <p:cTn id="17" dur="750" fill="hold"/>
                                        <p:tgtEl>
                                          <p:spTgt spid="35"/>
                                        </p:tgtEl>
                                        <p:attrNameLst>
                                          <p:attrName>ppt_x</p:attrName>
                                        </p:attrNameLst>
                                      </p:cBhvr>
                                      <p:tavLst>
                                        <p:tav tm="0">
                                          <p:val>
                                            <p:strVal val="#ppt_x"/>
                                          </p:val>
                                        </p:tav>
                                        <p:tav tm="100000">
                                          <p:val>
                                            <p:strVal val="#ppt_x"/>
                                          </p:val>
                                        </p:tav>
                                      </p:tavLst>
                                    </p:anim>
                                    <p:anim calcmode="lin" valueType="num">
                                      <p:cBhvr>
                                        <p:cTn id="18" dur="750" fill="hold"/>
                                        <p:tgtEl>
                                          <p:spTgt spid="35"/>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100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750"/>
                                        <p:tgtEl>
                                          <p:spTgt spid="38"/>
                                        </p:tgtEl>
                                      </p:cBhvr>
                                    </p:animEffect>
                                    <p:anim calcmode="lin" valueType="num">
                                      <p:cBhvr>
                                        <p:cTn id="22" dur="750" fill="hold"/>
                                        <p:tgtEl>
                                          <p:spTgt spid="38"/>
                                        </p:tgtEl>
                                        <p:attrNameLst>
                                          <p:attrName>ppt_x</p:attrName>
                                        </p:attrNameLst>
                                      </p:cBhvr>
                                      <p:tavLst>
                                        <p:tav tm="0">
                                          <p:val>
                                            <p:strVal val="#ppt_x"/>
                                          </p:val>
                                        </p:tav>
                                        <p:tav tm="100000">
                                          <p:val>
                                            <p:strVal val="#ppt_x"/>
                                          </p:val>
                                        </p:tav>
                                      </p:tavLst>
                                    </p:anim>
                                    <p:anim calcmode="lin" valueType="num">
                                      <p:cBhvr>
                                        <p:cTn id="23" dur="75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AB7827-D0DF-4B85-847A-CC7B1EEEBF3D}"/>
              </a:ext>
            </a:extLst>
          </p:cNvPr>
          <p:cNvSpPr>
            <a:spLocks noGrp="1"/>
          </p:cNvSpPr>
          <p:nvPr>
            <p:ph type="title"/>
          </p:nvPr>
        </p:nvSpPr>
        <p:spPr>
          <a:solidFill>
            <a:srgbClr val="007787"/>
          </a:solidFill>
        </p:spPr>
        <p:txBody>
          <a:bodyPr/>
          <a:lstStyle/>
          <a:p>
            <a:r>
              <a:rPr lang="en-US" dirty="0" err="1"/>
              <a:t>Voordelen</a:t>
            </a:r>
            <a:r>
              <a:rPr lang="en-US" dirty="0"/>
              <a:t> </a:t>
            </a:r>
            <a:r>
              <a:rPr lang="en-US" dirty="0" err="1"/>
              <a:t>productiemedewerker</a:t>
            </a:r>
            <a:r>
              <a:rPr lang="en-US" dirty="0"/>
              <a:t> &gt; </a:t>
            </a:r>
            <a:r>
              <a:rPr lang="en-US" dirty="0" err="1"/>
              <a:t>Problemen</a:t>
            </a:r>
            <a:endParaRPr lang="en-BE" dirty="0"/>
          </a:p>
        </p:txBody>
      </p:sp>
      <p:grpSp>
        <p:nvGrpSpPr>
          <p:cNvPr id="18" name="Groep 17">
            <a:extLst>
              <a:ext uri="{FF2B5EF4-FFF2-40B4-BE49-F238E27FC236}">
                <a16:creationId xmlns:a16="http://schemas.microsoft.com/office/drawing/2014/main" id="{205069C7-DF7D-8F41-6EB5-C78B9208C7A3}"/>
              </a:ext>
            </a:extLst>
          </p:cNvPr>
          <p:cNvGrpSpPr>
            <a:grpSpLocks noGrp="1" noUngrp="1" noRot="1" noMove="1" noResize="1"/>
          </p:cNvGrpSpPr>
          <p:nvPr/>
        </p:nvGrpSpPr>
        <p:grpSpPr>
          <a:xfrm>
            <a:off x="3422794" y="1036321"/>
            <a:ext cx="4585490" cy="4770156"/>
            <a:chOff x="3422794" y="1036321"/>
            <a:chExt cx="4585490" cy="4770156"/>
          </a:xfrm>
        </p:grpSpPr>
        <p:sp>
          <p:nvSpPr>
            <p:cNvPr id="3" name="Tekstvak 2">
              <a:extLst>
                <a:ext uri="{FF2B5EF4-FFF2-40B4-BE49-F238E27FC236}">
                  <a16:creationId xmlns:a16="http://schemas.microsoft.com/office/drawing/2014/main" id="{4EA826FE-688F-7958-2465-FCA286B1A2BC}"/>
                </a:ext>
              </a:extLst>
            </p:cNvPr>
            <p:cNvSpPr txBox="1">
              <a:spLocks noGrp="1" noRot="1" noMove="1" noResize="1" noEditPoints="1" noAdjustHandles="1" noChangeArrowheads="1" noChangeShapeType="1"/>
            </p:cNvSpPr>
            <p:nvPr/>
          </p:nvSpPr>
          <p:spPr>
            <a:xfrm>
              <a:off x="4115879" y="4483038"/>
              <a:ext cx="3199321" cy="1323439"/>
            </a:xfrm>
            <a:prstGeom prst="rect">
              <a:avLst/>
            </a:prstGeom>
            <a:noFill/>
          </p:spPr>
          <p:txBody>
            <a:bodyPr wrap="square" rtlCol="0">
              <a:spAutoFit/>
            </a:bodyPr>
            <a:lstStyle/>
            <a:p>
              <a:pPr algn="ctr"/>
              <a:r>
                <a:rPr lang="en-US" sz="8000">
                  <a:solidFill>
                    <a:srgbClr val="007787"/>
                  </a:solidFill>
                </a:rPr>
                <a:t>…</a:t>
              </a:r>
              <a:endParaRPr lang="nl-BE" sz="8000">
                <a:solidFill>
                  <a:srgbClr val="007787"/>
                </a:solidFill>
              </a:endParaRPr>
            </a:p>
          </p:txBody>
        </p:sp>
        <p:pic>
          <p:nvPicPr>
            <p:cNvPr id="10" name="Graphic 9" descr="Management met effen opvulling">
              <a:extLst>
                <a:ext uri="{FF2B5EF4-FFF2-40B4-BE49-F238E27FC236}">
                  <a16:creationId xmlns:a16="http://schemas.microsoft.com/office/drawing/2014/main" id="{8D57B732-3DB2-9D2C-F8A3-5FF36832471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22794" y="1036321"/>
              <a:ext cx="4585490" cy="4585490"/>
            </a:xfrm>
            <a:prstGeom prst="rect">
              <a:avLst/>
            </a:prstGeom>
          </p:spPr>
        </p:pic>
      </p:grpSp>
      <p:sp>
        <p:nvSpPr>
          <p:cNvPr id="12" name="Tekstvak 11">
            <a:extLst>
              <a:ext uri="{FF2B5EF4-FFF2-40B4-BE49-F238E27FC236}">
                <a16:creationId xmlns:a16="http://schemas.microsoft.com/office/drawing/2014/main" id="{28E480D5-6D21-C479-9063-DC57F5007248}"/>
              </a:ext>
            </a:extLst>
          </p:cNvPr>
          <p:cNvSpPr txBox="1"/>
          <p:nvPr/>
        </p:nvSpPr>
        <p:spPr>
          <a:xfrm>
            <a:off x="327025" y="851655"/>
            <a:ext cx="3095769" cy="1754326"/>
          </a:xfrm>
          <a:prstGeom prst="rect">
            <a:avLst/>
          </a:prstGeom>
          <a:noFill/>
        </p:spPr>
        <p:txBody>
          <a:bodyPr wrap="square" rtlCol="0">
            <a:spAutoFit/>
          </a:bodyPr>
          <a:lstStyle/>
          <a:p>
            <a:r>
              <a:rPr lang="en-US" dirty="0">
                <a:solidFill>
                  <a:srgbClr val="007787"/>
                </a:solidFill>
                <a:latin typeface="Bahnschrift SemiBold" panose="020B0502040204020203" pitchFamily="34" charset="0"/>
              </a:rPr>
              <a:t>PROBLEMEN:</a:t>
            </a:r>
          </a:p>
          <a:p>
            <a:pPr marL="285750" indent="-285750">
              <a:buFontTx/>
              <a:buChar char="-"/>
            </a:pPr>
            <a:r>
              <a:rPr lang="en-US" dirty="0" err="1">
                <a:solidFill>
                  <a:srgbClr val="007787"/>
                </a:solidFill>
                <a:latin typeface="Bahnschrift" panose="020B0502040204020203" pitchFamily="34" charset="0"/>
              </a:rPr>
              <a:t>Niet</a:t>
            </a:r>
            <a:r>
              <a:rPr lang="en-US" dirty="0">
                <a:solidFill>
                  <a:srgbClr val="007787"/>
                </a:solidFill>
                <a:latin typeface="Bahnschrift" panose="020B0502040204020203" pitchFamily="34" charset="0"/>
              </a:rPr>
              <a:t> </a:t>
            </a:r>
            <a:r>
              <a:rPr lang="en-US" dirty="0" err="1">
                <a:solidFill>
                  <a:srgbClr val="007787"/>
                </a:solidFill>
                <a:latin typeface="Bahnschrift" panose="020B0502040204020203" pitchFamily="34" charset="0"/>
              </a:rPr>
              <a:t>iedereen</a:t>
            </a:r>
            <a:r>
              <a:rPr lang="en-US" dirty="0">
                <a:solidFill>
                  <a:srgbClr val="007787"/>
                </a:solidFill>
                <a:latin typeface="Bahnschrift" panose="020B0502040204020203" pitchFamily="34" charset="0"/>
              </a:rPr>
              <a:t> </a:t>
            </a:r>
            <a:r>
              <a:rPr lang="en-US" dirty="0" err="1">
                <a:solidFill>
                  <a:srgbClr val="007787"/>
                </a:solidFill>
                <a:latin typeface="Bahnschrift" panose="020B0502040204020203" pitchFamily="34" charset="0"/>
              </a:rPr>
              <a:t>krijgt</a:t>
            </a:r>
            <a:r>
              <a:rPr lang="en-US" dirty="0">
                <a:solidFill>
                  <a:srgbClr val="007787"/>
                </a:solidFill>
                <a:latin typeface="Bahnschrift" panose="020B0502040204020203" pitchFamily="34" charset="0"/>
              </a:rPr>
              <a:t> </a:t>
            </a:r>
            <a:r>
              <a:rPr lang="en-US" dirty="0" err="1">
                <a:solidFill>
                  <a:srgbClr val="007787"/>
                </a:solidFill>
                <a:latin typeface="Bahnschrift" panose="020B0502040204020203" pitchFamily="34" charset="0"/>
              </a:rPr>
              <a:t>een</a:t>
            </a:r>
            <a:r>
              <a:rPr lang="en-US" dirty="0">
                <a:solidFill>
                  <a:srgbClr val="007787"/>
                </a:solidFill>
                <a:latin typeface="Bahnschrift" panose="020B0502040204020203" pitchFamily="34" charset="0"/>
              </a:rPr>
              <a:t> update op </a:t>
            </a:r>
            <a:r>
              <a:rPr lang="en-US" dirty="0" err="1">
                <a:solidFill>
                  <a:srgbClr val="007787"/>
                </a:solidFill>
                <a:latin typeface="Bahnschrift" panose="020B0502040204020203" pitchFamily="34" charset="0"/>
              </a:rPr>
              <a:t>dezelfde</a:t>
            </a:r>
            <a:r>
              <a:rPr lang="en-US" dirty="0">
                <a:solidFill>
                  <a:srgbClr val="007787"/>
                </a:solidFill>
                <a:latin typeface="Bahnschrift" panose="020B0502040204020203" pitchFamily="34" charset="0"/>
              </a:rPr>
              <a:t> moment</a:t>
            </a:r>
          </a:p>
          <a:p>
            <a:pPr marL="285750" indent="-285750">
              <a:buFontTx/>
              <a:buChar char="-"/>
            </a:pPr>
            <a:r>
              <a:rPr lang="en-US" dirty="0" err="1">
                <a:solidFill>
                  <a:srgbClr val="007787"/>
                </a:solidFill>
                <a:latin typeface="Bahnschrift" panose="020B0502040204020203" pitchFamily="34" charset="0"/>
              </a:rPr>
              <a:t>Moeilijk</a:t>
            </a:r>
            <a:r>
              <a:rPr lang="en-US" dirty="0">
                <a:solidFill>
                  <a:srgbClr val="007787"/>
                </a:solidFill>
                <a:latin typeface="Bahnschrift" panose="020B0502040204020203" pitchFamily="34" charset="0"/>
              </a:rPr>
              <a:t> om </a:t>
            </a:r>
            <a:r>
              <a:rPr lang="en-US" dirty="0" err="1">
                <a:solidFill>
                  <a:srgbClr val="007787"/>
                </a:solidFill>
                <a:latin typeface="Bahnschrift" panose="020B0502040204020203" pitchFamily="34" charset="0"/>
              </a:rPr>
              <a:t>te</a:t>
            </a:r>
            <a:r>
              <a:rPr lang="en-US" dirty="0">
                <a:solidFill>
                  <a:srgbClr val="007787"/>
                </a:solidFill>
                <a:latin typeface="Bahnschrift" panose="020B0502040204020203" pitchFamily="34" charset="0"/>
              </a:rPr>
              <a:t> </a:t>
            </a:r>
            <a:r>
              <a:rPr lang="en-US" dirty="0" err="1">
                <a:solidFill>
                  <a:srgbClr val="007787"/>
                </a:solidFill>
                <a:latin typeface="Bahnschrift" panose="020B0502040204020203" pitchFamily="34" charset="0"/>
              </a:rPr>
              <a:t>traceren</a:t>
            </a:r>
            <a:r>
              <a:rPr lang="en-US" dirty="0">
                <a:solidFill>
                  <a:srgbClr val="007787"/>
                </a:solidFill>
                <a:latin typeface="Bahnschrift" panose="020B0502040204020203" pitchFamily="34" charset="0"/>
              </a:rPr>
              <a:t> </a:t>
            </a:r>
            <a:r>
              <a:rPr lang="en-US" dirty="0" err="1">
                <a:solidFill>
                  <a:srgbClr val="007787"/>
                </a:solidFill>
                <a:latin typeface="Bahnschrift" panose="020B0502040204020203" pitchFamily="34" charset="0"/>
              </a:rPr>
              <a:t>wie</a:t>
            </a:r>
            <a:r>
              <a:rPr lang="en-US" dirty="0">
                <a:solidFill>
                  <a:srgbClr val="007787"/>
                </a:solidFill>
                <a:latin typeface="Bahnschrift" panose="020B0502040204020203" pitchFamily="34" charset="0"/>
              </a:rPr>
              <a:t> </a:t>
            </a:r>
            <a:r>
              <a:rPr lang="en-US" dirty="0" err="1">
                <a:solidFill>
                  <a:srgbClr val="007787"/>
                </a:solidFill>
                <a:latin typeface="Bahnschrift" panose="020B0502040204020203" pitchFamily="34" charset="0"/>
              </a:rPr>
              <a:t>welke</a:t>
            </a:r>
            <a:r>
              <a:rPr lang="en-US" dirty="0">
                <a:solidFill>
                  <a:srgbClr val="007787"/>
                </a:solidFill>
                <a:latin typeface="Bahnschrift" panose="020B0502040204020203" pitchFamily="34" charset="0"/>
              </a:rPr>
              <a:t> </a:t>
            </a:r>
            <a:r>
              <a:rPr lang="en-US" dirty="0" err="1">
                <a:solidFill>
                  <a:srgbClr val="007787"/>
                </a:solidFill>
                <a:latin typeface="Bahnschrift" panose="020B0502040204020203" pitchFamily="34" charset="0"/>
              </a:rPr>
              <a:t>versie</a:t>
            </a:r>
            <a:r>
              <a:rPr lang="en-US" dirty="0">
                <a:solidFill>
                  <a:srgbClr val="007787"/>
                </a:solidFill>
                <a:latin typeface="Bahnschrift" panose="020B0502040204020203" pitchFamily="34" charset="0"/>
              </a:rPr>
              <a:t> </a:t>
            </a:r>
            <a:r>
              <a:rPr lang="en-US" dirty="0" err="1">
                <a:solidFill>
                  <a:srgbClr val="007787"/>
                </a:solidFill>
                <a:latin typeface="Bahnschrift" panose="020B0502040204020203" pitchFamily="34" charset="0"/>
              </a:rPr>
              <a:t>heeft</a:t>
            </a:r>
            <a:endParaRPr lang="en-US" dirty="0">
              <a:solidFill>
                <a:srgbClr val="007787"/>
              </a:solidFill>
              <a:latin typeface="Bahnschrift" panose="020B0502040204020203" pitchFamily="34" charset="0"/>
            </a:endParaRPr>
          </a:p>
        </p:txBody>
      </p:sp>
      <p:grpSp>
        <p:nvGrpSpPr>
          <p:cNvPr id="19" name="Groep 18">
            <a:extLst>
              <a:ext uri="{FF2B5EF4-FFF2-40B4-BE49-F238E27FC236}">
                <a16:creationId xmlns:a16="http://schemas.microsoft.com/office/drawing/2014/main" id="{B85E3EDE-BEF5-CF44-47D6-F799C5B0F83C}"/>
              </a:ext>
            </a:extLst>
          </p:cNvPr>
          <p:cNvGrpSpPr/>
          <p:nvPr/>
        </p:nvGrpSpPr>
        <p:grpSpPr>
          <a:xfrm>
            <a:off x="6610805" y="1408748"/>
            <a:ext cx="3307955" cy="1754326"/>
            <a:chOff x="6597680" y="1527199"/>
            <a:chExt cx="3307955" cy="1754326"/>
          </a:xfrm>
        </p:grpSpPr>
        <p:sp>
          <p:nvSpPr>
            <p:cNvPr id="14" name="Pijl: omlaag 13">
              <a:extLst>
                <a:ext uri="{FF2B5EF4-FFF2-40B4-BE49-F238E27FC236}">
                  <a16:creationId xmlns:a16="http://schemas.microsoft.com/office/drawing/2014/main" id="{D20AD6DC-8B48-58D3-93B4-7F5020354730}"/>
                </a:ext>
              </a:extLst>
            </p:cNvPr>
            <p:cNvSpPr/>
            <p:nvPr/>
          </p:nvSpPr>
          <p:spPr>
            <a:xfrm>
              <a:off x="6597680" y="1693170"/>
              <a:ext cx="170630" cy="1133156"/>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D1FAFF"/>
                </a:solidFill>
              </a:endParaRPr>
            </a:p>
          </p:txBody>
        </p:sp>
        <p:sp>
          <p:nvSpPr>
            <p:cNvPr id="16" name="Tekstvak 15">
              <a:extLst>
                <a:ext uri="{FF2B5EF4-FFF2-40B4-BE49-F238E27FC236}">
                  <a16:creationId xmlns:a16="http://schemas.microsoft.com/office/drawing/2014/main" id="{71108459-63BC-CCF6-6DA9-25126EA01F7F}"/>
                </a:ext>
              </a:extLst>
            </p:cNvPr>
            <p:cNvSpPr txBox="1"/>
            <p:nvPr/>
          </p:nvSpPr>
          <p:spPr>
            <a:xfrm>
              <a:off x="6880590" y="1527199"/>
              <a:ext cx="3025045" cy="1754326"/>
            </a:xfrm>
            <a:prstGeom prst="rect">
              <a:avLst/>
            </a:prstGeom>
            <a:noFill/>
          </p:spPr>
          <p:txBody>
            <a:bodyPr wrap="square" rtlCol="0">
              <a:spAutoFit/>
            </a:bodyPr>
            <a:lstStyle/>
            <a:p>
              <a:r>
                <a:rPr lang="en-US">
                  <a:solidFill>
                    <a:schemeClr val="accent2">
                      <a:lumMod val="75000"/>
                    </a:schemeClr>
                  </a:solidFill>
                  <a:latin typeface="Bahnschrift SemiBold" panose="020B0502040204020203" pitchFamily="34" charset="0"/>
                </a:rPr>
                <a:t>In </a:t>
              </a:r>
              <a:r>
                <a:rPr lang="en-US" err="1">
                  <a:solidFill>
                    <a:schemeClr val="accent2">
                      <a:lumMod val="75000"/>
                    </a:schemeClr>
                  </a:solidFill>
                  <a:latin typeface="Bahnschrift SemiBold" panose="020B0502040204020203" pitchFamily="34" charset="0"/>
                </a:rPr>
                <a:t>versie</a:t>
              </a:r>
              <a:r>
                <a:rPr lang="en-US">
                  <a:solidFill>
                    <a:schemeClr val="accent2">
                      <a:lumMod val="75000"/>
                    </a:schemeClr>
                  </a:solidFill>
                  <a:latin typeface="Bahnschrift SemiBold" panose="020B0502040204020203" pitchFamily="34" charset="0"/>
                </a:rPr>
                <a:t> 1.0 </a:t>
              </a:r>
              <a:r>
                <a:rPr lang="en-US" err="1">
                  <a:solidFill>
                    <a:schemeClr val="accent2">
                      <a:lumMod val="75000"/>
                    </a:schemeClr>
                  </a:solidFill>
                  <a:latin typeface="Bahnschrift SemiBold" panose="020B0502040204020203" pitchFamily="34" charset="0"/>
                </a:rPr>
                <a:t>stond</a:t>
              </a:r>
              <a:r>
                <a:rPr lang="en-US">
                  <a:solidFill>
                    <a:schemeClr val="accent2">
                      <a:lumMod val="75000"/>
                    </a:schemeClr>
                  </a:solidFill>
                  <a:latin typeface="Bahnschrift SemiBold" panose="020B0502040204020203" pitchFamily="34" charset="0"/>
                </a:rPr>
                <a:t> </a:t>
              </a:r>
              <a:r>
                <a:rPr lang="en-US" err="1">
                  <a:solidFill>
                    <a:schemeClr val="accent2">
                      <a:lumMod val="75000"/>
                    </a:schemeClr>
                  </a:solidFill>
                  <a:latin typeface="Bahnschrift SemiBold" panose="020B0502040204020203" pitchFamily="34" charset="0"/>
                </a:rPr>
                <a:t>een</a:t>
              </a:r>
              <a:r>
                <a:rPr lang="en-US">
                  <a:solidFill>
                    <a:schemeClr val="accent2">
                      <a:lumMod val="75000"/>
                    </a:schemeClr>
                  </a:solidFill>
                  <a:latin typeface="Bahnschrift SemiBold" panose="020B0502040204020203" pitchFamily="34" charset="0"/>
                </a:rPr>
                <a:t> </a:t>
              </a:r>
              <a:r>
                <a:rPr lang="en-US" err="1">
                  <a:solidFill>
                    <a:schemeClr val="accent2">
                      <a:lumMod val="75000"/>
                    </a:schemeClr>
                  </a:solidFill>
                  <a:latin typeface="Bahnschrift SemiBold" panose="020B0502040204020203" pitchFamily="34" charset="0"/>
                </a:rPr>
                <a:t>fout</a:t>
              </a:r>
              <a:r>
                <a:rPr lang="en-US">
                  <a:solidFill>
                    <a:schemeClr val="accent2">
                      <a:lumMod val="75000"/>
                    </a:schemeClr>
                  </a:solidFill>
                  <a:latin typeface="Bahnschrift SemiBold" panose="020B0502040204020203" pitchFamily="34" charset="0"/>
                </a:rPr>
                <a:t>. </a:t>
              </a:r>
              <a:r>
                <a:rPr lang="en-US" err="1">
                  <a:solidFill>
                    <a:schemeClr val="accent2">
                      <a:lumMod val="75000"/>
                    </a:schemeClr>
                  </a:solidFill>
                  <a:latin typeface="Bahnschrift SemiBold" panose="020B0502040204020203" pitchFamily="34" charset="0"/>
                </a:rPr>
                <a:t>Ik</a:t>
              </a:r>
              <a:r>
                <a:rPr lang="en-US">
                  <a:solidFill>
                    <a:schemeClr val="accent2">
                      <a:lumMod val="75000"/>
                    </a:schemeClr>
                  </a:solidFill>
                  <a:latin typeface="Bahnschrift SemiBold" panose="020B0502040204020203" pitchFamily="34" charset="0"/>
                </a:rPr>
                <a:t> </a:t>
              </a:r>
              <a:r>
                <a:rPr lang="en-US" err="1">
                  <a:solidFill>
                    <a:schemeClr val="accent2">
                      <a:lumMod val="75000"/>
                    </a:schemeClr>
                  </a:solidFill>
                  <a:latin typeface="Bahnschrift SemiBold" panose="020B0502040204020203" pitchFamily="34" charset="0"/>
                </a:rPr>
                <a:t>heb</a:t>
              </a:r>
              <a:r>
                <a:rPr lang="en-US">
                  <a:solidFill>
                    <a:schemeClr val="accent2">
                      <a:lumMod val="75000"/>
                    </a:schemeClr>
                  </a:solidFill>
                  <a:latin typeface="Bahnschrift SemiBold" panose="020B0502040204020203" pitchFamily="34" charset="0"/>
                </a:rPr>
                <a:t> </a:t>
              </a:r>
              <a:r>
                <a:rPr lang="en-US" err="1">
                  <a:solidFill>
                    <a:schemeClr val="accent2">
                      <a:lumMod val="75000"/>
                    </a:schemeClr>
                  </a:solidFill>
                  <a:latin typeface="Bahnschrift SemiBold" panose="020B0502040204020203" pitchFamily="34" charset="0"/>
                </a:rPr>
                <a:t>een</a:t>
              </a:r>
              <a:r>
                <a:rPr lang="en-US">
                  <a:solidFill>
                    <a:schemeClr val="accent2">
                      <a:lumMod val="75000"/>
                    </a:schemeClr>
                  </a:solidFill>
                  <a:latin typeface="Bahnschrift SemiBold" panose="020B0502040204020203" pitchFamily="34" charset="0"/>
                </a:rPr>
                <a:t> </a:t>
              </a:r>
              <a:r>
                <a:rPr lang="en-US" err="1">
                  <a:solidFill>
                    <a:schemeClr val="accent2">
                      <a:lumMod val="75000"/>
                    </a:schemeClr>
                  </a:solidFill>
                  <a:latin typeface="Bahnschrift SemiBold" panose="020B0502040204020203" pitchFamily="34" charset="0"/>
                </a:rPr>
                <a:t>nieuwe</a:t>
              </a:r>
              <a:r>
                <a:rPr lang="en-US">
                  <a:solidFill>
                    <a:schemeClr val="accent2">
                      <a:lumMod val="75000"/>
                    </a:schemeClr>
                  </a:solidFill>
                  <a:latin typeface="Bahnschrift SemiBold" panose="020B0502040204020203" pitchFamily="34" charset="0"/>
                </a:rPr>
                <a:t> </a:t>
              </a:r>
              <a:r>
                <a:rPr lang="en-US" err="1">
                  <a:solidFill>
                    <a:schemeClr val="accent2">
                      <a:lumMod val="75000"/>
                    </a:schemeClr>
                  </a:solidFill>
                  <a:latin typeface="Bahnschrift SemiBold" panose="020B0502040204020203" pitchFamily="34" charset="0"/>
                </a:rPr>
                <a:t>gemaakt</a:t>
              </a:r>
              <a:r>
                <a:rPr lang="en-US">
                  <a:solidFill>
                    <a:schemeClr val="accent2">
                      <a:lumMod val="75000"/>
                    </a:schemeClr>
                  </a:solidFill>
                  <a:latin typeface="Bahnschrift SemiBold" panose="020B0502040204020203" pitchFamily="34" charset="0"/>
                </a:rPr>
                <a:t>. Het papier van de printer was op </a:t>
              </a:r>
              <a:r>
                <a:rPr lang="en-US" err="1">
                  <a:solidFill>
                    <a:schemeClr val="accent2">
                      <a:lumMod val="75000"/>
                    </a:schemeClr>
                  </a:solidFill>
                  <a:latin typeface="Bahnschrift SemiBold" panose="020B0502040204020203" pitchFamily="34" charset="0"/>
                </a:rPr>
                <a:t>dus</a:t>
              </a:r>
              <a:r>
                <a:rPr lang="en-US">
                  <a:solidFill>
                    <a:schemeClr val="accent2">
                      <a:lumMod val="75000"/>
                    </a:schemeClr>
                  </a:solidFill>
                  <a:latin typeface="Bahnschrift SemiBold" panose="020B0502040204020203" pitchFamily="34" charset="0"/>
                </a:rPr>
                <a:t> </a:t>
              </a:r>
              <a:r>
                <a:rPr lang="en-US" err="1">
                  <a:solidFill>
                    <a:schemeClr val="accent2">
                      <a:lumMod val="75000"/>
                    </a:schemeClr>
                  </a:solidFill>
                  <a:latin typeface="Bahnschrift SemiBold" panose="020B0502040204020203" pitchFamily="34" charset="0"/>
                </a:rPr>
                <a:t>hier</a:t>
              </a:r>
              <a:r>
                <a:rPr lang="en-US">
                  <a:solidFill>
                    <a:schemeClr val="accent2">
                      <a:lumMod val="75000"/>
                    </a:schemeClr>
                  </a:solidFill>
                  <a:latin typeface="Bahnschrift SemiBold" panose="020B0502040204020203" pitchFamily="34" charset="0"/>
                </a:rPr>
                <a:t> </a:t>
              </a:r>
              <a:r>
                <a:rPr lang="en-US" err="1">
                  <a:solidFill>
                    <a:schemeClr val="accent2">
                      <a:lumMod val="75000"/>
                    </a:schemeClr>
                  </a:solidFill>
                  <a:latin typeface="Bahnschrift SemiBold" panose="020B0502040204020203" pitchFamily="34" charset="0"/>
                </a:rPr>
                <a:t>zijn</a:t>
              </a:r>
              <a:r>
                <a:rPr lang="en-US">
                  <a:solidFill>
                    <a:schemeClr val="accent2">
                      <a:lumMod val="75000"/>
                    </a:schemeClr>
                  </a:solidFill>
                  <a:latin typeface="Bahnschrift SemiBold" panose="020B0502040204020203" pitchFamily="34" charset="0"/>
                </a:rPr>
                <a:t> al 200 </a:t>
              </a:r>
              <a:r>
                <a:rPr lang="en-US" err="1">
                  <a:solidFill>
                    <a:schemeClr val="accent2">
                      <a:lumMod val="75000"/>
                    </a:schemeClr>
                  </a:solidFill>
                  <a:latin typeface="Bahnschrift SemiBold" panose="020B0502040204020203" pitchFamily="34" charset="0"/>
                </a:rPr>
                <a:t>exemplaren</a:t>
              </a:r>
              <a:r>
                <a:rPr lang="en-US">
                  <a:solidFill>
                    <a:schemeClr val="accent2">
                      <a:lumMod val="75000"/>
                    </a:schemeClr>
                  </a:solidFill>
                  <a:latin typeface="Bahnschrift SemiBold" panose="020B0502040204020203" pitchFamily="34" charset="0"/>
                </a:rPr>
                <a:t>. De rest </a:t>
              </a:r>
              <a:r>
                <a:rPr lang="en-US" err="1">
                  <a:solidFill>
                    <a:schemeClr val="accent2">
                      <a:lumMod val="75000"/>
                    </a:schemeClr>
                  </a:solidFill>
                  <a:latin typeface="Bahnschrift SemiBold" panose="020B0502040204020203" pitchFamily="34" charset="0"/>
                </a:rPr>
                <a:t>volgt</a:t>
              </a:r>
              <a:r>
                <a:rPr lang="en-US">
                  <a:solidFill>
                    <a:schemeClr val="accent2">
                      <a:lumMod val="75000"/>
                    </a:schemeClr>
                  </a:solidFill>
                  <a:latin typeface="Bahnschrift SemiBold" panose="020B0502040204020203" pitchFamily="34" charset="0"/>
                </a:rPr>
                <a:t> morgen </a:t>
              </a:r>
              <a:r>
                <a:rPr lang="en-US" err="1">
                  <a:solidFill>
                    <a:schemeClr val="accent2">
                      <a:lumMod val="75000"/>
                    </a:schemeClr>
                  </a:solidFill>
                  <a:latin typeface="Bahnschrift SemiBold" panose="020B0502040204020203" pitchFamily="34" charset="0"/>
                </a:rPr>
                <a:t>wel</a:t>
              </a:r>
              <a:endParaRPr lang="nl-BE">
                <a:solidFill>
                  <a:schemeClr val="accent2">
                    <a:lumMod val="75000"/>
                  </a:schemeClr>
                </a:solidFill>
                <a:latin typeface="Bahnschrift SemiBold" panose="020B0502040204020203" pitchFamily="34" charset="0"/>
              </a:endParaRPr>
            </a:p>
          </p:txBody>
        </p:sp>
      </p:grpSp>
      <p:grpSp>
        <p:nvGrpSpPr>
          <p:cNvPr id="27" name="Groep 26">
            <a:extLst>
              <a:ext uri="{FF2B5EF4-FFF2-40B4-BE49-F238E27FC236}">
                <a16:creationId xmlns:a16="http://schemas.microsoft.com/office/drawing/2014/main" id="{096794CE-8D77-5CF9-EBF0-14C8D6EBB769}"/>
              </a:ext>
            </a:extLst>
          </p:cNvPr>
          <p:cNvGrpSpPr/>
          <p:nvPr/>
        </p:nvGrpSpPr>
        <p:grpSpPr>
          <a:xfrm>
            <a:off x="3890654" y="4974510"/>
            <a:ext cx="970372" cy="970372"/>
            <a:chOff x="2814375" y="4729504"/>
            <a:chExt cx="970372" cy="970372"/>
          </a:xfrm>
        </p:grpSpPr>
        <p:pic>
          <p:nvPicPr>
            <p:cNvPr id="23" name="Graphic 22" descr="Map met effen opvulling">
              <a:extLst>
                <a:ext uri="{FF2B5EF4-FFF2-40B4-BE49-F238E27FC236}">
                  <a16:creationId xmlns:a16="http://schemas.microsoft.com/office/drawing/2014/main" id="{6580D3F6-B129-A3EE-5BCB-136F8C1A14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14375" y="4729504"/>
              <a:ext cx="970372" cy="970372"/>
            </a:xfrm>
            <a:prstGeom prst="rect">
              <a:avLst/>
            </a:prstGeom>
          </p:spPr>
        </p:pic>
        <p:sp>
          <p:nvSpPr>
            <p:cNvPr id="26" name="Tekstvak 25">
              <a:extLst>
                <a:ext uri="{FF2B5EF4-FFF2-40B4-BE49-F238E27FC236}">
                  <a16:creationId xmlns:a16="http://schemas.microsoft.com/office/drawing/2014/main" id="{D83A563A-5583-49D2-586B-AECEC0A1DFCA}"/>
                </a:ext>
              </a:extLst>
            </p:cNvPr>
            <p:cNvSpPr txBox="1"/>
            <p:nvPr/>
          </p:nvSpPr>
          <p:spPr>
            <a:xfrm>
              <a:off x="2906887" y="5068487"/>
              <a:ext cx="785348" cy="369332"/>
            </a:xfrm>
            <a:prstGeom prst="rect">
              <a:avLst/>
            </a:prstGeom>
            <a:noFill/>
          </p:spPr>
          <p:txBody>
            <a:bodyPr wrap="square" rtlCol="0">
              <a:spAutoFit/>
            </a:bodyPr>
            <a:lstStyle/>
            <a:p>
              <a:pPr algn="ctr"/>
              <a:r>
                <a:rPr lang="en-US">
                  <a:solidFill>
                    <a:schemeClr val="bg1"/>
                  </a:solidFill>
                  <a:latin typeface="Bahnschrift SemiBold" panose="020B0502040204020203" pitchFamily="34" charset="0"/>
                </a:rPr>
                <a:t>V1.1_A</a:t>
              </a:r>
              <a:endParaRPr lang="nl-BE">
                <a:solidFill>
                  <a:schemeClr val="bg1"/>
                </a:solidFill>
                <a:latin typeface="Bahnschrift SemiBold" panose="020B0502040204020203" pitchFamily="34" charset="0"/>
              </a:endParaRPr>
            </a:p>
          </p:txBody>
        </p:sp>
      </p:grpSp>
      <p:grpSp>
        <p:nvGrpSpPr>
          <p:cNvPr id="28" name="Groep 27">
            <a:extLst>
              <a:ext uri="{FF2B5EF4-FFF2-40B4-BE49-F238E27FC236}">
                <a16:creationId xmlns:a16="http://schemas.microsoft.com/office/drawing/2014/main" id="{C65708DB-C02A-D6A8-4EDD-DCC4C2C65524}"/>
              </a:ext>
            </a:extLst>
          </p:cNvPr>
          <p:cNvGrpSpPr/>
          <p:nvPr/>
        </p:nvGrpSpPr>
        <p:grpSpPr>
          <a:xfrm>
            <a:off x="5230353" y="5006722"/>
            <a:ext cx="970372" cy="970372"/>
            <a:chOff x="2814375" y="4729504"/>
            <a:chExt cx="970372" cy="970372"/>
          </a:xfrm>
        </p:grpSpPr>
        <p:pic>
          <p:nvPicPr>
            <p:cNvPr id="29" name="Graphic 28" descr="Map met effen opvulling">
              <a:extLst>
                <a:ext uri="{FF2B5EF4-FFF2-40B4-BE49-F238E27FC236}">
                  <a16:creationId xmlns:a16="http://schemas.microsoft.com/office/drawing/2014/main" id="{52C4CE1C-3366-748C-B7CC-5FAAF52145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14375" y="4729504"/>
              <a:ext cx="970372" cy="970372"/>
            </a:xfrm>
            <a:prstGeom prst="rect">
              <a:avLst/>
            </a:prstGeom>
          </p:spPr>
        </p:pic>
        <p:sp>
          <p:nvSpPr>
            <p:cNvPr id="30" name="Tekstvak 29">
              <a:extLst>
                <a:ext uri="{FF2B5EF4-FFF2-40B4-BE49-F238E27FC236}">
                  <a16:creationId xmlns:a16="http://schemas.microsoft.com/office/drawing/2014/main" id="{BD4AB32A-CA14-1328-9E3D-C2F97BBA24D1}"/>
                </a:ext>
              </a:extLst>
            </p:cNvPr>
            <p:cNvSpPr txBox="1"/>
            <p:nvPr/>
          </p:nvSpPr>
          <p:spPr>
            <a:xfrm>
              <a:off x="2906887" y="5068487"/>
              <a:ext cx="785348" cy="369332"/>
            </a:xfrm>
            <a:prstGeom prst="rect">
              <a:avLst/>
            </a:prstGeom>
            <a:noFill/>
          </p:spPr>
          <p:txBody>
            <a:bodyPr wrap="square" rtlCol="0">
              <a:spAutoFit/>
            </a:bodyPr>
            <a:lstStyle/>
            <a:p>
              <a:pPr algn="ctr"/>
              <a:r>
                <a:rPr lang="en-US">
                  <a:solidFill>
                    <a:schemeClr val="bg1"/>
                  </a:solidFill>
                  <a:latin typeface="Bahnschrift SemiBold" panose="020B0502040204020203" pitchFamily="34" charset="0"/>
                </a:rPr>
                <a:t>V1.1_A</a:t>
              </a:r>
              <a:endParaRPr lang="nl-BE">
                <a:solidFill>
                  <a:schemeClr val="bg1"/>
                </a:solidFill>
                <a:latin typeface="Bahnschrift SemiBold" panose="020B0502040204020203" pitchFamily="34" charset="0"/>
              </a:endParaRPr>
            </a:p>
          </p:txBody>
        </p:sp>
      </p:grpSp>
      <p:grpSp>
        <p:nvGrpSpPr>
          <p:cNvPr id="31" name="Groep 30">
            <a:extLst>
              <a:ext uri="{FF2B5EF4-FFF2-40B4-BE49-F238E27FC236}">
                <a16:creationId xmlns:a16="http://schemas.microsoft.com/office/drawing/2014/main" id="{55982301-A192-469F-5322-A976949216F8}"/>
              </a:ext>
            </a:extLst>
          </p:cNvPr>
          <p:cNvGrpSpPr/>
          <p:nvPr/>
        </p:nvGrpSpPr>
        <p:grpSpPr>
          <a:xfrm>
            <a:off x="6570052" y="5006722"/>
            <a:ext cx="970372" cy="970372"/>
            <a:chOff x="2814375" y="4729504"/>
            <a:chExt cx="970372" cy="970372"/>
          </a:xfrm>
        </p:grpSpPr>
        <p:pic>
          <p:nvPicPr>
            <p:cNvPr id="32" name="Graphic 31" descr="Map met effen opvulling">
              <a:extLst>
                <a:ext uri="{FF2B5EF4-FFF2-40B4-BE49-F238E27FC236}">
                  <a16:creationId xmlns:a16="http://schemas.microsoft.com/office/drawing/2014/main" id="{73BBC164-B3CB-87A6-7919-93A9AAC2B7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14375" y="4729504"/>
              <a:ext cx="970372" cy="970372"/>
            </a:xfrm>
            <a:prstGeom prst="rect">
              <a:avLst/>
            </a:prstGeom>
          </p:spPr>
        </p:pic>
        <p:sp>
          <p:nvSpPr>
            <p:cNvPr id="33" name="Tekstvak 32">
              <a:extLst>
                <a:ext uri="{FF2B5EF4-FFF2-40B4-BE49-F238E27FC236}">
                  <a16:creationId xmlns:a16="http://schemas.microsoft.com/office/drawing/2014/main" id="{3EDA01B5-6411-1988-AF9E-A71F3D0C0421}"/>
                </a:ext>
              </a:extLst>
            </p:cNvPr>
            <p:cNvSpPr txBox="1"/>
            <p:nvPr/>
          </p:nvSpPr>
          <p:spPr>
            <a:xfrm>
              <a:off x="2906886" y="5068487"/>
              <a:ext cx="823267" cy="369332"/>
            </a:xfrm>
            <a:prstGeom prst="rect">
              <a:avLst/>
            </a:prstGeom>
            <a:noFill/>
          </p:spPr>
          <p:txBody>
            <a:bodyPr wrap="square" rtlCol="0">
              <a:spAutoFit/>
            </a:bodyPr>
            <a:lstStyle/>
            <a:p>
              <a:pPr algn="ctr"/>
              <a:r>
                <a:rPr lang="en-US">
                  <a:solidFill>
                    <a:schemeClr val="bg1"/>
                  </a:solidFill>
                  <a:latin typeface="Bahnschrift SemiBold" panose="020B0502040204020203" pitchFamily="34" charset="0"/>
                </a:rPr>
                <a:t>V1.0_A</a:t>
              </a:r>
              <a:endParaRPr lang="nl-BE">
                <a:solidFill>
                  <a:schemeClr val="bg1"/>
                </a:solidFill>
                <a:latin typeface="Bahnschrift SemiBold" panose="020B0502040204020203" pitchFamily="34" charset="0"/>
              </a:endParaRPr>
            </a:p>
          </p:txBody>
        </p:sp>
      </p:grpSp>
    </p:spTree>
    <p:extLst>
      <p:ext uri="{BB962C8B-B14F-4D97-AF65-F5344CB8AC3E}">
        <p14:creationId xmlns:p14="http://schemas.microsoft.com/office/powerpoint/2010/main" val="318876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750"/>
                                        <p:tgtEl>
                                          <p:spTgt spid="27"/>
                                        </p:tgtEl>
                                      </p:cBhvr>
                                    </p:animEffect>
                                    <p:anim calcmode="lin" valueType="num">
                                      <p:cBhvr>
                                        <p:cTn id="12" dur="750" fill="hold"/>
                                        <p:tgtEl>
                                          <p:spTgt spid="27"/>
                                        </p:tgtEl>
                                        <p:attrNameLst>
                                          <p:attrName>ppt_x</p:attrName>
                                        </p:attrNameLst>
                                      </p:cBhvr>
                                      <p:tavLst>
                                        <p:tav tm="0">
                                          <p:val>
                                            <p:strVal val="#ppt_x"/>
                                          </p:val>
                                        </p:tav>
                                        <p:tav tm="100000">
                                          <p:val>
                                            <p:strVal val="#ppt_x"/>
                                          </p:val>
                                        </p:tav>
                                      </p:tavLst>
                                    </p:anim>
                                    <p:anim calcmode="lin" valueType="num">
                                      <p:cBhvr>
                                        <p:cTn id="13" dur="750" fill="hold"/>
                                        <p:tgtEl>
                                          <p:spTgt spid="27"/>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50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750"/>
                                        <p:tgtEl>
                                          <p:spTgt spid="28"/>
                                        </p:tgtEl>
                                      </p:cBhvr>
                                    </p:animEffect>
                                    <p:anim calcmode="lin" valueType="num">
                                      <p:cBhvr>
                                        <p:cTn id="17" dur="750" fill="hold"/>
                                        <p:tgtEl>
                                          <p:spTgt spid="28"/>
                                        </p:tgtEl>
                                        <p:attrNameLst>
                                          <p:attrName>ppt_x</p:attrName>
                                        </p:attrNameLst>
                                      </p:cBhvr>
                                      <p:tavLst>
                                        <p:tav tm="0">
                                          <p:val>
                                            <p:strVal val="#ppt_x"/>
                                          </p:val>
                                        </p:tav>
                                        <p:tav tm="100000">
                                          <p:val>
                                            <p:strVal val="#ppt_x"/>
                                          </p:val>
                                        </p:tav>
                                      </p:tavLst>
                                    </p:anim>
                                    <p:anim calcmode="lin" valueType="num">
                                      <p:cBhvr>
                                        <p:cTn id="18" dur="750" fill="hold"/>
                                        <p:tgtEl>
                                          <p:spTgt spid="28"/>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100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750"/>
                                        <p:tgtEl>
                                          <p:spTgt spid="31"/>
                                        </p:tgtEl>
                                      </p:cBhvr>
                                    </p:animEffect>
                                    <p:anim calcmode="lin" valueType="num">
                                      <p:cBhvr>
                                        <p:cTn id="22" dur="750" fill="hold"/>
                                        <p:tgtEl>
                                          <p:spTgt spid="31"/>
                                        </p:tgtEl>
                                        <p:attrNameLst>
                                          <p:attrName>ppt_x</p:attrName>
                                        </p:attrNameLst>
                                      </p:cBhvr>
                                      <p:tavLst>
                                        <p:tav tm="0">
                                          <p:val>
                                            <p:strVal val="#ppt_x"/>
                                          </p:val>
                                        </p:tav>
                                        <p:tav tm="100000">
                                          <p:val>
                                            <p:strVal val="#ppt_x"/>
                                          </p:val>
                                        </p:tav>
                                      </p:tavLst>
                                    </p:anim>
                                    <p:anim calcmode="lin" valueType="num">
                                      <p:cBhvr>
                                        <p:cTn id="23" dur="75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AB7827-D0DF-4B85-847A-CC7B1EEEBF3D}"/>
              </a:ext>
            </a:extLst>
          </p:cNvPr>
          <p:cNvSpPr>
            <a:spLocks noGrp="1"/>
          </p:cNvSpPr>
          <p:nvPr>
            <p:ph type="title"/>
          </p:nvPr>
        </p:nvSpPr>
        <p:spPr>
          <a:solidFill>
            <a:srgbClr val="007787"/>
          </a:solidFill>
        </p:spPr>
        <p:txBody>
          <a:bodyPr/>
          <a:lstStyle/>
          <a:p>
            <a:r>
              <a:rPr lang="en-US" dirty="0" err="1"/>
              <a:t>Voordelen</a:t>
            </a:r>
            <a:r>
              <a:rPr lang="en-US" dirty="0"/>
              <a:t> </a:t>
            </a:r>
            <a:r>
              <a:rPr lang="en-US" dirty="0" err="1"/>
              <a:t>productiemedewerker</a:t>
            </a:r>
            <a:r>
              <a:rPr lang="en-US" dirty="0"/>
              <a:t> &gt; </a:t>
            </a:r>
            <a:r>
              <a:rPr lang="en-US" dirty="0" err="1"/>
              <a:t>Problemen</a:t>
            </a:r>
            <a:endParaRPr lang="en-BE" dirty="0"/>
          </a:p>
        </p:txBody>
      </p:sp>
      <p:grpSp>
        <p:nvGrpSpPr>
          <p:cNvPr id="18" name="Groep 17">
            <a:extLst>
              <a:ext uri="{FF2B5EF4-FFF2-40B4-BE49-F238E27FC236}">
                <a16:creationId xmlns:a16="http://schemas.microsoft.com/office/drawing/2014/main" id="{205069C7-DF7D-8F41-6EB5-C78B9208C7A3}"/>
              </a:ext>
            </a:extLst>
          </p:cNvPr>
          <p:cNvGrpSpPr>
            <a:grpSpLocks noGrp="1" noUngrp="1" noRot="1" noMove="1" noResize="1"/>
          </p:cNvGrpSpPr>
          <p:nvPr/>
        </p:nvGrpSpPr>
        <p:grpSpPr>
          <a:xfrm>
            <a:off x="3422794" y="1036321"/>
            <a:ext cx="4585490" cy="4770156"/>
            <a:chOff x="3422794" y="1036321"/>
            <a:chExt cx="4585490" cy="4770156"/>
          </a:xfrm>
        </p:grpSpPr>
        <p:sp>
          <p:nvSpPr>
            <p:cNvPr id="3" name="Tekstvak 2">
              <a:extLst>
                <a:ext uri="{FF2B5EF4-FFF2-40B4-BE49-F238E27FC236}">
                  <a16:creationId xmlns:a16="http://schemas.microsoft.com/office/drawing/2014/main" id="{4EA826FE-688F-7958-2465-FCA286B1A2BC}"/>
                </a:ext>
              </a:extLst>
            </p:cNvPr>
            <p:cNvSpPr txBox="1">
              <a:spLocks noGrp="1" noRot="1" noMove="1" noResize="1" noEditPoints="1" noAdjustHandles="1" noChangeArrowheads="1" noChangeShapeType="1"/>
            </p:cNvSpPr>
            <p:nvPr/>
          </p:nvSpPr>
          <p:spPr>
            <a:xfrm>
              <a:off x="4115879" y="4483038"/>
              <a:ext cx="3199321" cy="1323439"/>
            </a:xfrm>
            <a:prstGeom prst="rect">
              <a:avLst/>
            </a:prstGeom>
            <a:noFill/>
          </p:spPr>
          <p:txBody>
            <a:bodyPr wrap="square" rtlCol="0">
              <a:spAutoFit/>
            </a:bodyPr>
            <a:lstStyle/>
            <a:p>
              <a:pPr algn="ctr"/>
              <a:r>
                <a:rPr lang="en-US" sz="8000">
                  <a:solidFill>
                    <a:srgbClr val="007787"/>
                  </a:solidFill>
                </a:rPr>
                <a:t>…</a:t>
              </a:r>
              <a:endParaRPr lang="nl-BE" sz="8000">
                <a:solidFill>
                  <a:srgbClr val="007787"/>
                </a:solidFill>
              </a:endParaRPr>
            </a:p>
          </p:txBody>
        </p:sp>
        <p:pic>
          <p:nvPicPr>
            <p:cNvPr id="10" name="Graphic 9" descr="Management met effen opvulling">
              <a:extLst>
                <a:ext uri="{FF2B5EF4-FFF2-40B4-BE49-F238E27FC236}">
                  <a16:creationId xmlns:a16="http://schemas.microsoft.com/office/drawing/2014/main" id="{8D57B732-3DB2-9D2C-F8A3-5FF36832471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22794" y="1036321"/>
              <a:ext cx="4585490" cy="4585490"/>
            </a:xfrm>
            <a:prstGeom prst="rect">
              <a:avLst/>
            </a:prstGeom>
          </p:spPr>
        </p:pic>
      </p:grpSp>
      <p:sp>
        <p:nvSpPr>
          <p:cNvPr id="12" name="Tekstvak 11">
            <a:extLst>
              <a:ext uri="{FF2B5EF4-FFF2-40B4-BE49-F238E27FC236}">
                <a16:creationId xmlns:a16="http://schemas.microsoft.com/office/drawing/2014/main" id="{28E480D5-6D21-C479-9063-DC57F5007248}"/>
              </a:ext>
            </a:extLst>
          </p:cNvPr>
          <p:cNvSpPr txBox="1"/>
          <p:nvPr/>
        </p:nvSpPr>
        <p:spPr>
          <a:xfrm>
            <a:off x="329028" y="851655"/>
            <a:ext cx="3610583" cy="1477328"/>
          </a:xfrm>
          <a:prstGeom prst="rect">
            <a:avLst/>
          </a:prstGeom>
          <a:noFill/>
        </p:spPr>
        <p:txBody>
          <a:bodyPr wrap="square" rtlCol="0">
            <a:spAutoFit/>
          </a:bodyPr>
          <a:lstStyle/>
          <a:p>
            <a:r>
              <a:rPr lang="en-US" dirty="0">
                <a:solidFill>
                  <a:srgbClr val="007787"/>
                </a:solidFill>
                <a:latin typeface="Bahnschrift SemiBold" panose="020B0502040204020203" pitchFamily="34" charset="0"/>
              </a:rPr>
              <a:t>PROBLEMEN</a:t>
            </a:r>
          </a:p>
          <a:p>
            <a:pPr marL="285750" indent="-285750">
              <a:buFontTx/>
              <a:buChar char="-"/>
            </a:pPr>
            <a:r>
              <a:rPr lang="en-US" dirty="0" err="1">
                <a:solidFill>
                  <a:srgbClr val="007787"/>
                </a:solidFill>
                <a:latin typeface="Bahnschrift" panose="020B0502040204020203" pitchFamily="34" charset="0"/>
              </a:rPr>
              <a:t>Aantal</a:t>
            </a:r>
            <a:r>
              <a:rPr lang="en-US" dirty="0">
                <a:solidFill>
                  <a:srgbClr val="007787"/>
                </a:solidFill>
                <a:latin typeface="Bahnschrift" panose="020B0502040204020203" pitchFamily="34" charset="0"/>
              </a:rPr>
              <a:t> </a:t>
            </a:r>
            <a:r>
              <a:rPr lang="en-US" dirty="0" err="1">
                <a:solidFill>
                  <a:srgbClr val="007787"/>
                </a:solidFill>
                <a:latin typeface="Bahnschrift" panose="020B0502040204020203" pitchFamily="34" charset="0"/>
              </a:rPr>
              <a:t>versies</a:t>
            </a:r>
            <a:r>
              <a:rPr lang="en-US" dirty="0">
                <a:solidFill>
                  <a:srgbClr val="007787"/>
                </a:solidFill>
                <a:latin typeface="Bahnschrift" panose="020B0502040204020203" pitchFamily="34" charset="0"/>
              </a:rPr>
              <a:t> </a:t>
            </a:r>
            <a:r>
              <a:rPr lang="en-US" dirty="0" err="1">
                <a:solidFill>
                  <a:srgbClr val="007787"/>
                </a:solidFill>
                <a:latin typeface="Bahnschrift" panose="020B0502040204020203" pitchFamily="34" charset="0"/>
              </a:rPr>
              <a:t>stapelen</a:t>
            </a:r>
            <a:r>
              <a:rPr lang="en-US" dirty="0">
                <a:solidFill>
                  <a:srgbClr val="007787"/>
                </a:solidFill>
                <a:latin typeface="Bahnschrift" panose="020B0502040204020203" pitchFamily="34" charset="0"/>
              </a:rPr>
              <a:t> </a:t>
            </a:r>
            <a:r>
              <a:rPr lang="en-US" dirty="0" err="1">
                <a:solidFill>
                  <a:srgbClr val="007787"/>
                </a:solidFill>
                <a:latin typeface="Bahnschrift" panose="020B0502040204020203" pitchFamily="34" charset="0"/>
              </a:rPr>
              <a:t>zich</a:t>
            </a:r>
            <a:r>
              <a:rPr lang="en-US" dirty="0">
                <a:solidFill>
                  <a:srgbClr val="007787"/>
                </a:solidFill>
                <a:latin typeface="Bahnschrift" panose="020B0502040204020203" pitchFamily="34" charset="0"/>
              </a:rPr>
              <a:t> op</a:t>
            </a:r>
          </a:p>
          <a:p>
            <a:pPr marL="285750" indent="-285750">
              <a:buFontTx/>
              <a:buChar char="-"/>
            </a:pPr>
            <a:r>
              <a:rPr lang="en-US" dirty="0">
                <a:solidFill>
                  <a:srgbClr val="007787"/>
                </a:solidFill>
                <a:latin typeface="Bahnschrift" panose="020B0502040204020203" pitchFamily="34" charset="0"/>
              </a:rPr>
              <a:t>Steeds </a:t>
            </a:r>
            <a:r>
              <a:rPr lang="en-US" dirty="0" err="1">
                <a:solidFill>
                  <a:srgbClr val="007787"/>
                </a:solidFill>
                <a:latin typeface="Bahnschrift" panose="020B0502040204020203" pitchFamily="34" charset="0"/>
              </a:rPr>
              <a:t>moeilijker</a:t>
            </a:r>
            <a:r>
              <a:rPr lang="en-US" dirty="0">
                <a:solidFill>
                  <a:srgbClr val="007787"/>
                </a:solidFill>
                <a:latin typeface="Bahnschrift" panose="020B0502040204020203" pitchFamily="34" charset="0"/>
              </a:rPr>
              <a:t> om </a:t>
            </a:r>
            <a:r>
              <a:rPr lang="en-US" dirty="0" err="1">
                <a:solidFill>
                  <a:srgbClr val="007787"/>
                </a:solidFill>
                <a:latin typeface="Bahnschrift" panose="020B0502040204020203" pitchFamily="34" charset="0"/>
              </a:rPr>
              <a:t>na</a:t>
            </a:r>
            <a:r>
              <a:rPr lang="en-US" dirty="0">
                <a:solidFill>
                  <a:srgbClr val="007787"/>
                </a:solidFill>
                <a:latin typeface="Bahnschrift" panose="020B0502040204020203" pitchFamily="34" charset="0"/>
              </a:rPr>
              <a:t> </a:t>
            </a:r>
            <a:r>
              <a:rPr lang="en-US" dirty="0" err="1">
                <a:solidFill>
                  <a:srgbClr val="007787"/>
                </a:solidFill>
                <a:latin typeface="Bahnschrift" panose="020B0502040204020203" pitchFamily="34" charset="0"/>
              </a:rPr>
              <a:t>te</a:t>
            </a:r>
            <a:r>
              <a:rPr lang="en-US" dirty="0">
                <a:solidFill>
                  <a:srgbClr val="007787"/>
                </a:solidFill>
                <a:latin typeface="Bahnschrift" panose="020B0502040204020203" pitchFamily="34" charset="0"/>
              </a:rPr>
              <a:t> </a:t>
            </a:r>
            <a:r>
              <a:rPr lang="en-US" dirty="0" err="1">
                <a:solidFill>
                  <a:srgbClr val="007787"/>
                </a:solidFill>
                <a:latin typeface="Bahnschrift" panose="020B0502040204020203" pitchFamily="34" charset="0"/>
              </a:rPr>
              <a:t>gaan</a:t>
            </a:r>
            <a:r>
              <a:rPr lang="en-US" dirty="0">
                <a:solidFill>
                  <a:srgbClr val="007787"/>
                </a:solidFill>
                <a:latin typeface="Bahnschrift" panose="020B0502040204020203" pitchFamily="34" charset="0"/>
              </a:rPr>
              <a:t> </a:t>
            </a:r>
            <a:r>
              <a:rPr lang="en-US" dirty="0" err="1">
                <a:solidFill>
                  <a:srgbClr val="007787"/>
                </a:solidFill>
                <a:latin typeface="Bahnschrift" panose="020B0502040204020203" pitchFamily="34" charset="0"/>
              </a:rPr>
              <a:t>welke</a:t>
            </a:r>
            <a:r>
              <a:rPr lang="en-US" dirty="0">
                <a:solidFill>
                  <a:srgbClr val="007787"/>
                </a:solidFill>
                <a:latin typeface="Bahnschrift" panose="020B0502040204020203" pitchFamily="34" charset="0"/>
              </a:rPr>
              <a:t> </a:t>
            </a:r>
            <a:r>
              <a:rPr lang="en-US" dirty="0" err="1">
                <a:solidFill>
                  <a:srgbClr val="007787"/>
                </a:solidFill>
                <a:latin typeface="Bahnschrift" panose="020B0502040204020203" pitchFamily="34" charset="0"/>
              </a:rPr>
              <a:t>versie</a:t>
            </a:r>
            <a:r>
              <a:rPr lang="en-US" dirty="0">
                <a:solidFill>
                  <a:srgbClr val="007787"/>
                </a:solidFill>
                <a:latin typeface="Bahnschrift" panose="020B0502040204020203" pitchFamily="34" charset="0"/>
              </a:rPr>
              <a:t> de </a:t>
            </a:r>
            <a:r>
              <a:rPr lang="en-US" dirty="0" err="1">
                <a:solidFill>
                  <a:srgbClr val="007787"/>
                </a:solidFill>
                <a:latin typeface="Bahnschrift" panose="020B0502040204020203" pitchFamily="34" charset="0"/>
              </a:rPr>
              <a:t>juiste</a:t>
            </a:r>
            <a:r>
              <a:rPr lang="en-US" dirty="0">
                <a:solidFill>
                  <a:srgbClr val="007787"/>
                </a:solidFill>
                <a:latin typeface="Bahnschrift" panose="020B0502040204020203" pitchFamily="34" charset="0"/>
              </a:rPr>
              <a:t> is</a:t>
            </a:r>
          </a:p>
        </p:txBody>
      </p:sp>
      <p:grpSp>
        <p:nvGrpSpPr>
          <p:cNvPr id="19" name="Groep 18">
            <a:extLst>
              <a:ext uri="{FF2B5EF4-FFF2-40B4-BE49-F238E27FC236}">
                <a16:creationId xmlns:a16="http://schemas.microsoft.com/office/drawing/2014/main" id="{B85E3EDE-BEF5-CF44-47D6-F799C5B0F83C}"/>
              </a:ext>
            </a:extLst>
          </p:cNvPr>
          <p:cNvGrpSpPr/>
          <p:nvPr/>
        </p:nvGrpSpPr>
        <p:grpSpPr>
          <a:xfrm>
            <a:off x="6598413" y="1520316"/>
            <a:ext cx="3307955" cy="1332262"/>
            <a:chOff x="6597680" y="1527199"/>
            <a:chExt cx="3307955" cy="1332262"/>
          </a:xfrm>
        </p:grpSpPr>
        <p:sp>
          <p:nvSpPr>
            <p:cNvPr id="14" name="Pijl: omlaag 13">
              <a:extLst>
                <a:ext uri="{FF2B5EF4-FFF2-40B4-BE49-F238E27FC236}">
                  <a16:creationId xmlns:a16="http://schemas.microsoft.com/office/drawing/2014/main" id="{D20AD6DC-8B48-58D3-93B4-7F5020354730}"/>
                </a:ext>
              </a:extLst>
            </p:cNvPr>
            <p:cNvSpPr/>
            <p:nvPr/>
          </p:nvSpPr>
          <p:spPr>
            <a:xfrm>
              <a:off x="6597680" y="1693170"/>
              <a:ext cx="166256" cy="1166291"/>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D1FAFF"/>
                </a:solidFill>
              </a:endParaRPr>
            </a:p>
          </p:txBody>
        </p:sp>
        <p:sp>
          <p:nvSpPr>
            <p:cNvPr id="16" name="Tekstvak 15">
              <a:extLst>
                <a:ext uri="{FF2B5EF4-FFF2-40B4-BE49-F238E27FC236}">
                  <a16:creationId xmlns:a16="http://schemas.microsoft.com/office/drawing/2014/main" id="{71108459-63BC-CCF6-6DA9-25126EA01F7F}"/>
                </a:ext>
              </a:extLst>
            </p:cNvPr>
            <p:cNvSpPr txBox="1"/>
            <p:nvPr/>
          </p:nvSpPr>
          <p:spPr>
            <a:xfrm>
              <a:off x="6880590" y="1527199"/>
              <a:ext cx="3025045" cy="1200329"/>
            </a:xfrm>
            <a:prstGeom prst="rect">
              <a:avLst/>
            </a:prstGeom>
            <a:noFill/>
          </p:spPr>
          <p:txBody>
            <a:bodyPr wrap="square" rtlCol="0">
              <a:spAutoFit/>
            </a:bodyPr>
            <a:lstStyle/>
            <a:p>
              <a:r>
                <a:rPr lang="en-US">
                  <a:solidFill>
                    <a:schemeClr val="accent2">
                      <a:lumMod val="75000"/>
                    </a:schemeClr>
                  </a:solidFill>
                  <a:latin typeface="Bahnschrift SemiBold" panose="020B0502040204020203" pitchFamily="34" charset="0"/>
                </a:rPr>
                <a:t>Product A </a:t>
              </a:r>
              <a:r>
                <a:rPr lang="en-US" err="1">
                  <a:solidFill>
                    <a:schemeClr val="accent2">
                      <a:lumMod val="75000"/>
                    </a:schemeClr>
                  </a:solidFill>
                  <a:latin typeface="Bahnschrift SemiBold" panose="020B0502040204020203" pitchFamily="34" charset="0"/>
                </a:rPr>
                <a:t>heeft</a:t>
              </a:r>
              <a:r>
                <a:rPr lang="en-US">
                  <a:solidFill>
                    <a:schemeClr val="accent2">
                      <a:lumMod val="75000"/>
                    </a:schemeClr>
                  </a:solidFill>
                  <a:latin typeface="Bahnschrift SemiBold" panose="020B0502040204020203" pitchFamily="34" charset="0"/>
                </a:rPr>
                <a:t> 3 </a:t>
              </a:r>
              <a:r>
                <a:rPr lang="en-US" err="1">
                  <a:solidFill>
                    <a:schemeClr val="accent2">
                      <a:lumMod val="75000"/>
                    </a:schemeClr>
                  </a:solidFill>
                  <a:latin typeface="Bahnschrift SemiBold" panose="020B0502040204020203" pitchFamily="34" charset="0"/>
                </a:rPr>
                <a:t>varianten</a:t>
              </a:r>
              <a:r>
                <a:rPr lang="en-US">
                  <a:solidFill>
                    <a:schemeClr val="accent2">
                      <a:lumMod val="75000"/>
                    </a:schemeClr>
                  </a:solidFill>
                  <a:latin typeface="Bahnschrift SemiBold" panose="020B0502040204020203" pitchFamily="34" charset="0"/>
                </a:rPr>
                <a:t>. Er is </a:t>
              </a:r>
              <a:r>
                <a:rPr lang="en-US" err="1">
                  <a:solidFill>
                    <a:schemeClr val="accent2">
                      <a:lumMod val="75000"/>
                    </a:schemeClr>
                  </a:solidFill>
                  <a:latin typeface="Bahnschrift SemiBold" panose="020B0502040204020203" pitchFamily="34" charset="0"/>
                </a:rPr>
                <a:t>dus</a:t>
              </a:r>
              <a:r>
                <a:rPr lang="en-US">
                  <a:solidFill>
                    <a:schemeClr val="accent2">
                      <a:lumMod val="75000"/>
                    </a:schemeClr>
                  </a:solidFill>
                  <a:latin typeface="Bahnschrift SemiBold" panose="020B0502040204020203" pitchFamily="34" charset="0"/>
                </a:rPr>
                <a:t> </a:t>
              </a:r>
              <a:r>
                <a:rPr lang="en-US" err="1">
                  <a:solidFill>
                    <a:schemeClr val="accent2">
                      <a:lumMod val="75000"/>
                    </a:schemeClr>
                  </a:solidFill>
                  <a:latin typeface="Bahnschrift SemiBold" panose="020B0502040204020203" pitchFamily="34" charset="0"/>
                </a:rPr>
                <a:t>voor</a:t>
              </a:r>
              <a:r>
                <a:rPr lang="en-US">
                  <a:solidFill>
                    <a:schemeClr val="accent2">
                      <a:lumMod val="75000"/>
                    </a:schemeClr>
                  </a:solidFill>
                  <a:latin typeface="Bahnschrift SemiBold" panose="020B0502040204020203" pitchFamily="34" charset="0"/>
                </a:rPr>
                <a:t> </a:t>
              </a:r>
              <a:r>
                <a:rPr lang="en-US" err="1">
                  <a:solidFill>
                    <a:schemeClr val="accent2">
                      <a:lumMod val="75000"/>
                    </a:schemeClr>
                  </a:solidFill>
                  <a:latin typeface="Bahnschrift SemiBold" panose="020B0502040204020203" pitchFamily="34" charset="0"/>
                </a:rPr>
                <a:t>elke</a:t>
              </a:r>
              <a:r>
                <a:rPr lang="en-US">
                  <a:solidFill>
                    <a:schemeClr val="accent2">
                      <a:lumMod val="75000"/>
                    </a:schemeClr>
                  </a:solidFill>
                  <a:latin typeface="Bahnschrift SemiBold" panose="020B0502040204020203" pitchFamily="34" charset="0"/>
                </a:rPr>
                <a:t> variant </a:t>
              </a:r>
              <a:r>
                <a:rPr lang="en-US" err="1">
                  <a:solidFill>
                    <a:schemeClr val="accent2">
                      <a:lumMod val="75000"/>
                    </a:schemeClr>
                  </a:solidFill>
                  <a:latin typeface="Bahnschrift SemiBold" panose="020B0502040204020203" pitchFamily="34" charset="0"/>
                </a:rPr>
                <a:t>een</a:t>
              </a:r>
              <a:r>
                <a:rPr lang="en-US">
                  <a:solidFill>
                    <a:schemeClr val="accent2">
                      <a:lumMod val="75000"/>
                    </a:schemeClr>
                  </a:solidFill>
                  <a:latin typeface="Bahnschrift SemiBold" panose="020B0502040204020203" pitchFamily="34" charset="0"/>
                </a:rPr>
                <a:t> </a:t>
              </a:r>
              <a:r>
                <a:rPr lang="en-US" err="1">
                  <a:solidFill>
                    <a:schemeClr val="accent2">
                      <a:lumMod val="75000"/>
                    </a:schemeClr>
                  </a:solidFill>
                  <a:latin typeface="Bahnschrift SemiBold" panose="020B0502040204020203" pitchFamily="34" charset="0"/>
                </a:rPr>
                <a:t>nieuwe</a:t>
              </a:r>
              <a:r>
                <a:rPr lang="en-US">
                  <a:solidFill>
                    <a:schemeClr val="accent2">
                      <a:lumMod val="75000"/>
                    </a:schemeClr>
                  </a:solidFill>
                  <a:latin typeface="Bahnschrift SemiBold" panose="020B0502040204020203" pitchFamily="34" charset="0"/>
                </a:rPr>
                <a:t> </a:t>
              </a:r>
              <a:r>
                <a:rPr lang="en-US" err="1">
                  <a:solidFill>
                    <a:schemeClr val="accent2">
                      <a:lumMod val="75000"/>
                    </a:schemeClr>
                  </a:solidFill>
                  <a:latin typeface="Bahnschrift SemiBold" panose="020B0502040204020203" pitchFamily="34" charset="0"/>
                </a:rPr>
                <a:t>versie</a:t>
              </a:r>
              <a:r>
                <a:rPr lang="en-US">
                  <a:solidFill>
                    <a:schemeClr val="accent2">
                      <a:lumMod val="75000"/>
                    </a:schemeClr>
                  </a:solidFill>
                  <a:latin typeface="Bahnschrift SemiBold" panose="020B0502040204020203" pitchFamily="34" charset="0"/>
                </a:rPr>
                <a:t> </a:t>
              </a:r>
              <a:r>
                <a:rPr lang="en-US" err="1">
                  <a:solidFill>
                    <a:schemeClr val="accent2">
                      <a:lumMod val="75000"/>
                    </a:schemeClr>
                  </a:solidFill>
                  <a:latin typeface="Bahnschrift SemiBold" panose="020B0502040204020203" pitchFamily="34" charset="0"/>
                </a:rPr>
                <a:t>aangemaakt</a:t>
              </a:r>
              <a:endParaRPr lang="nl-BE">
                <a:solidFill>
                  <a:schemeClr val="accent2">
                    <a:lumMod val="75000"/>
                  </a:schemeClr>
                </a:solidFill>
                <a:latin typeface="Bahnschrift SemiBold" panose="020B0502040204020203" pitchFamily="34" charset="0"/>
              </a:endParaRPr>
            </a:p>
          </p:txBody>
        </p:sp>
      </p:grpSp>
      <p:sp>
        <p:nvSpPr>
          <p:cNvPr id="26" name="Tekstvak 25">
            <a:extLst>
              <a:ext uri="{FF2B5EF4-FFF2-40B4-BE49-F238E27FC236}">
                <a16:creationId xmlns:a16="http://schemas.microsoft.com/office/drawing/2014/main" id="{D83A563A-5583-49D2-586B-AECEC0A1DFCA}"/>
              </a:ext>
            </a:extLst>
          </p:cNvPr>
          <p:cNvSpPr txBox="1"/>
          <p:nvPr/>
        </p:nvSpPr>
        <p:spPr>
          <a:xfrm>
            <a:off x="3983166" y="5313493"/>
            <a:ext cx="785348" cy="369332"/>
          </a:xfrm>
          <a:prstGeom prst="rect">
            <a:avLst/>
          </a:prstGeom>
          <a:noFill/>
        </p:spPr>
        <p:txBody>
          <a:bodyPr wrap="square" rtlCol="0">
            <a:spAutoFit/>
          </a:bodyPr>
          <a:lstStyle/>
          <a:p>
            <a:pPr algn="ctr"/>
            <a:r>
              <a:rPr lang="en-US">
                <a:solidFill>
                  <a:schemeClr val="bg1"/>
                </a:solidFill>
                <a:latin typeface="Bahnschrift SemiBold" panose="020B0502040204020203" pitchFamily="34" charset="0"/>
              </a:rPr>
              <a:t>V1.1</a:t>
            </a:r>
            <a:endParaRPr lang="nl-BE">
              <a:solidFill>
                <a:schemeClr val="bg1"/>
              </a:solidFill>
              <a:latin typeface="Bahnschrift SemiBold" panose="020B0502040204020203" pitchFamily="34" charset="0"/>
            </a:endParaRPr>
          </a:p>
        </p:txBody>
      </p:sp>
      <p:grpSp>
        <p:nvGrpSpPr>
          <p:cNvPr id="17" name="Groep 16">
            <a:extLst>
              <a:ext uri="{FF2B5EF4-FFF2-40B4-BE49-F238E27FC236}">
                <a16:creationId xmlns:a16="http://schemas.microsoft.com/office/drawing/2014/main" id="{E6803F6F-48E9-58C2-5710-30F8DA77092F}"/>
              </a:ext>
            </a:extLst>
          </p:cNvPr>
          <p:cNvGrpSpPr/>
          <p:nvPr/>
        </p:nvGrpSpPr>
        <p:grpSpPr>
          <a:xfrm>
            <a:off x="3768272" y="4728676"/>
            <a:ext cx="1000242" cy="2186005"/>
            <a:chOff x="2946438" y="4851307"/>
            <a:chExt cx="1000242" cy="2186005"/>
          </a:xfrm>
        </p:grpSpPr>
        <p:grpSp>
          <p:nvGrpSpPr>
            <p:cNvPr id="2" name="Groep 1">
              <a:extLst>
                <a:ext uri="{FF2B5EF4-FFF2-40B4-BE49-F238E27FC236}">
                  <a16:creationId xmlns:a16="http://schemas.microsoft.com/office/drawing/2014/main" id="{691F76B9-79BD-8364-3D7C-DDBC663CADCD}"/>
                </a:ext>
              </a:extLst>
            </p:cNvPr>
            <p:cNvGrpSpPr/>
            <p:nvPr/>
          </p:nvGrpSpPr>
          <p:grpSpPr>
            <a:xfrm>
              <a:off x="2946438" y="4851307"/>
              <a:ext cx="970372" cy="970372"/>
              <a:chOff x="2814375" y="4729504"/>
              <a:chExt cx="970372" cy="970372"/>
            </a:xfrm>
          </p:grpSpPr>
          <p:pic>
            <p:nvPicPr>
              <p:cNvPr id="5" name="Graphic 4" descr="Map met effen opvulling">
                <a:extLst>
                  <a:ext uri="{FF2B5EF4-FFF2-40B4-BE49-F238E27FC236}">
                    <a16:creationId xmlns:a16="http://schemas.microsoft.com/office/drawing/2014/main" id="{E0E379C3-280F-62AB-C6D7-CAF72642BC2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14375" y="4729504"/>
                <a:ext cx="970372" cy="970372"/>
              </a:xfrm>
              <a:prstGeom prst="rect">
                <a:avLst/>
              </a:prstGeom>
            </p:spPr>
          </p:pic>
          <p:sp>
            <p:nvSpPr>
              <p:cNvPr id="6" name="Tekstvak 5">
                <a:extLst>
                  <a:ext uri="{FF2B5EF4-FFF2-40B4-BE49-F238E27FC236}">
                    <a16:creationId xmlns:a16="http://schemas.microsoft.com/office/drawing/2014/main" id="{5C3F8300-EF5E-DE86-C293-776BDE514FFD}"/>
                  </a:ext>
                </a:extLst>
              </p:cNvPr>
              <p:cNvSpPr txBox="1"/>
              <p:nvPr/>
            </p:nvSpPr>
            <p:spPr>
              <a:xfrm>
                <a:off x="2855286" y="5071731"/>
                <a:ext cx="918421" cy="369332"/>
              </a:xfrm>
              <a:prstGeom prst="rect">
                <a:avLst/>
              </a:prstGeom>
              <a:noFill/>
            </p:spPr>
            <p:txBody>
              <a:bodyPr wrap="square" rtlCol="0">
                <a:spAutoFit/>
              </a:bodyPr>
              <a:lstStyle/>
              <a:p>
                <a:pPr algn="ctr"/>
                <a:r>
                  <a:rPr lang="en-US">
                    <a:solidFill>
                      <a:schemeClr val="bg1"/>
                    </a:solidFill>
                    <a:latin typeface="Bahnschrift SemiBold" panose="020B0502040204020203" pitchFamily="34" charset="0"/>
                  </a:rPr>
                  <a:t>V1.1_A</a:t>
                </a:r>
                <a:endParaRPr lang="nl-BE">
                  <a:solidFill>
                    <a:schemeClr val="bg1"/>
                  </a:solidFill>
                  <a:latin typeface="Bahnschrift SemiBold" panose="020B0502040204020203" pitchFamily="34" charset="0"/>
                </a:endParaRPr>
              </a:p>
            </p:txBody>
          </p:sp>
        </p:grpSp>
        <p:grpSp>
          <p:nvGrpSpPr>
            <p:cNvPr id="7" name="Groep 6">
              <a:extLst>
                <a:ext uri="{FF2B5EF4-FFF2-40B4-BE49-F238E27FC236}">
                  <a16:creationId xmlns:a16="http://schemas.microsoft.com/office/drawing/2014/main" id="{5CD85880-416E-3908-378B-97DF5FB96E87}"/>
                </a:ext>
              </a:extLst>
            </p:cNvPr>
            <p:cNvGrpSpPr/>
            <p:nvPr/>
          </p:nvGrpSpPr>
          <p:grpSpPr>
            <a:xfrm>
              <a:off x="2961373" y="5465900"/>
              <a:ext cx="970372" cy="970372"/>
              <a:chOff x="2814375" y="4729504"/>
              <a:chExt cx="970372" cy="970372"/>
            </a:xfrm>
          </p:grpSpPr>
          <p:pic>
            <p:nvPicPr>
              <p:cNvPr id="8" name="Graphic 7" descr="Map met effen opvulling">
                <a:extLst>
                  <a:ext uri="{FF2B5EF4-FFF2-40B4-BE49-F238E27FC236}">
                    <a16:creationId xmlns:a16="http://schemas.microsoft.com/office/drawing/2014/main" id="{DA5921E5-4DEA-D58D-47BC-BE8C78F88F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14375" y="4729504"/>
                <a:ext cx="970372" cy="970372"/>
              </a:xfrm>
              <a:prstGeom prst="rect">
                <a:avLst/>
              </a:prstGeom>
            </p:spPr>
          </p:pic>
          <p:sp>
            <p:nvSpPr>
              <p:cNvPr id="9" name="Tekstvak 8">
                <a:extLst>
                  <a:ext uri="{FF2B5EF4-FFF2-40B4-BE49-F238E27FC236}">
                    <a16:creationId xmlns:a16="http://schemas.microsoft.com/office/drawing/2014/main" id="{4D15BC19-AC4F-35FB-C6CD-6802A86FDE9D}"/>
                  </a:ext>
                </a:extLst>
              </p:cNvPr>
              <p:cNvSpPr txBox="1"/>
              <p:nvPr/>
            </p:nvSpPr>
            <p:spPr>
              <a:xfrm>
                <a:off x="2855286" y="5071731"/>
                <a:ext cx="918421" cy="369332"/>
              </a:xfrm>
              <a:prstGeom prst="rect">
                <a:avLst/>
              </a:prstGeom>
              <a:noFill/>
            </p:spPr>
            <p:txBody>
              <a:bodyPr wrap="square" rtlCol="0">
                <a:spAutoFit/>
              </a:bodyPr>
              <a:lstStyle/>
              <a:p>
                <a:pPr algn="ctr"/>
                <a:r>
                  <a:rPr lang="en-US">
                    <a:solidFill>
                      <a:schemeClr val="bg1"/>
                    </a:solidFill>
                    <a:latin typeface="Bahnschrift SemiBold" panose="020B0502040204020203" pitchFamily="34" charset="0"/>
                  </a:rPr>
                  <a:t>V2.0_A</a:t>
                </a:r>
                <a:endParaRPr lang="nl-BE">
                  <a:solidFill>
                    <a:schemeClr val="bg1"/>
                  </a:solidFill>
                  <a:latin typeface="Bahnschrift SemiBold" panose="020B0502040204020203" pitchFamily="34" charset="0"/>
                </a:endParaRPr>
              </a:p>
            </p:txBody>
          </p:sp>
        </p:grpSp>
        <p:grpSp>
          <p:nvGrpSpPr>
            <p:cNvPr id="11" name="Groep 10">
              <a:extLst>
                <a:ext uri="{FF2B5EF4-FFF2-40B4-BE49-F238E27FC236}">
                  <a16:creationId xmlns:a16="http://schemas.microsoft.com/office/drawing/2014/main" id="{E629D235-9C57-D3C4-571E-407F6C147774}"/>
                </a:ext>
              </a:extLst>
            </p:cNvPr>
            <p:cNvGrpSpPr/>
            <p:nvPr/>
          </p:nvGrpSpPr>
          <p:grpSpPr>
            <a:xfrm>
              <a:off x="2976308" y="6066940"/>
              <a:ext cx="970372" cy="970372"/>
              <a:chOff x="2814375" y="4729504"/>
              <a:chExt cx="970372" cy="970372"/>
            </a:xfrm>
          </p:grpSpPr>
          <p:pic>
            <p:nvPicPr>
              <p:cNvPr id="13" name="Graphic 12" descr="Map met effen opvulling">
                <a:extLst>
                  <a:ext uri="{FF2B5EF4-FFF2-40B4-BE49-F238E27FC236}">
                    <a16:creationId xmlns:a16="http://schemas.microsoft.com/office/drawing/2014/main" id="{C66F67CC-2F80-AA4E-7102-B368139CFB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14375" y="4729504"/>
                <a:ext cx="970372" cy="970372"/>
              </a:xfrm>
              <a:prstGeom prst="rect">
                <a:avLst/>
              </a:prstGeom>
            </p:spPr>
          </p:pic>
          <p:sp>
            <p:nvSpPr>
              <p:cNvPr id="15" name="Tekstvak 14">
                <a:extLst>
                  <a:ext uri="{FF2B5EF4-FFF2-40B4-BE49-F238E27FC236}">
                    <a16:creationId xmlns:a16="http://schemas.microsoft.com/office/drawing/2014/main" id="{9AC44467-E4E0-5F1E-5EA1-F750F6A6FF21}"/>
                  </a:ext>
                </a:extLst>
              </p:cNvPr>
              <p:cNvSpPr txBox="1"/>
              <p:nvPr/>
            </p:nvSpPr>
            <p:spPr>
              <a:xfrm>
                <a:off x="2855286" y="5071731"/>
                <a:ext cx="918421" cy="369332"/>
              </a:xfrm>
              <a:prstGeom prst="rect">
                <a:avLst/>
              </a:prstGeom>
              <a:noFill/>
            </p:spPr>
            <p:txBody>
              <a:bodyPr wrap="square" rtlCol="0">
                <a:spAutoFit/>
              </a:bodyPr>
              <a:lstStyle/>
              <a:p>
                <a:pPr algn="ctr"/>
                <a:r>
                  <a:rPr lang="en-US">
                    <a:solidFill>
                      <a:schemeClr val="bg1"/>
                    </a:solidFill>
                    <a:latin typeface="Bahnschrift SemiBold" panose="020B0502040204020203" pitchFamily="34" charset="0"/>
                  </a:rPr>
                  <a:t>V3.0_A</a:t>
                </a:r>
                <a:endParaRPr lang="nl-BE">
                  <a:solidFill>
                    <a:schemeClr val="bg1"/>
                  </a:solidFill>
                  <a:latin typeface="Bahnschrift SemiBold" panose="020B0502040204020203" pitchFamily="34" charset="0"/>
                </a:endParaRPr>
              </a:p>
            </p:txBody>
          </p:sp>
        </p:grpSp>
      </p:grpSp>
      <p:grpSp>
        <p:nvGrpSpPr>
          <p:cNvPr id="132" name="Groep 131">
            <a:extLst>
              <a:ext uri="{FF2B5EF4-FFF2-40B4-BE49-F238E27FC236}">
                <a16:creationId xmlns:a16="http://schemas.microsoft.com/office/drawing/2014/main" id="{3E1340A4-F9EE-C877-603D-8C1D1726F1C3}"/>
              </a:ext>
            </a:extLst>
          </p:cNvPr>
          <p:cNvGrpSpPr/>
          <p:nvPr/>
        </p:nvGrpSpPr>
        <p:grpSpPr>
          <a:xfrm>
            <a:off x="5158756" y="4728676"/>
            <a:ext cx="1000242" cy="2186005"/>
            <a:chOff x="2946438" y="4851307"/>
            <a:chExt cx="1000242" cy="2186005"/>
          </a:xfrm>
        </p:grpSpPr>
        <p:grpSp>
          <p:nvGrpSpPr>
            <p:cNvPr id="133" name="Groep 132">
              <a:extLst>
                <a:ext uri="{FF2B5EF4-FFF2-40B4-BE49-F238E27FC236}">
                  <a16:creationId xmlns:a16="http://schemas.microsoft.com/office/drawing/2014/main" id="{A2CCA1F4-E4CD-FDDC-7A54-859BB5B1C979}"/>
                </a:ext>
              </a:extLst>
            </p:cNvPr>
            <p:cNvGrpSpPr/>
            <p:nvPr/>
          </p:nvGrpSpPr>
          <p:grpSpPr>
            <a:xfrm>
              <a:off x="2946438" y="4851307"/>
              <a:ext cx="970372" cy="970372"/>
              <a:chOff x="2814375" y="4729504"/>
              <a:chExt cx="970372" cy="970372"/>
            </a:xfrm>
          </p:grpSpPr>
          <p:pic>
            <p:nvPicPr>
              <p:cNvPr id="140" name="Graphic 139" descr="Map met effen opvulling">
                <a:extLst>
                  <a:ext uri="{FF2B5EF4-FFF2-40B4-BE49-F238E27FC236}">
                    <a16:creationId xmlns:a16="http://schemas.microsoft.com/office/drawing/2014/main" id="{57C8600B-BA91-C68C-281A-C51E634D56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14375" y="4729504"/>
                <a:ext cx="970372" cy="970372"/>
              </a:xfrm>
              <a:prstGeom prst="rect">
                <a:avLst/>
              </a:prstGeom>
            </p:spPr>
          </p:pic>
          <p:sp>
            <p:nvSpPr>
              <p:cNvPr id="141" name="Tekstvak 140">
                <a:extLst>
                  <a:ext uri="{FF2B5EF4-FFF2-40B4-BE49-F238E27FC236}">
                    <a16:creationId xmlns:a16="http://schemas.microsoft.com/office/drawing/2014/main" id="{6D9DF8D3-E680-5194-699F-8FD19B34A2B8}"/>
                  </a:ext>
                </a:extLst>
              </p:cNvPr>
              <p:cNvSpPr txBox="1"/>
              <p:nvPr/>
            </p:nvSpPr>
            <p:spPr>
              <a:xfrm>
                <a:off x="2855286" y="5071731"/>
                <a:ext cx="918421" cy="369332"/>
              </a:xfrm>
              <a:prstGeom prst="rect">
                <a:avLst/>
              </a:prstGeom>
              <a:noFill/>
            </p:spPr>
            <p:txBody>
              <a:bodyPr wrap="square" rtlCol="0">
                <a:spAutoFit/>
              </a:bodyPr>
              <a:lstStyle/>
              <a:p>
                <a:pPr algn="ctr"/>
                <a:r>
                  <a:rPr lang="en-US">
                    <a:solidFill>
                      <a:schemeClr val="bg1"/>
                    </a:solidFill>
                    <a:latin typeface="Bahnschrift SemiBold" panose="020B0502040204020203" pitchFamily="34" charset="0"/>
                  </a:rPr>
                  <a:t>V1.1_A</a:t>
                </a:r>
                <a:endParaRPr lang="nl-BE">
                  <a:solidFill>
                    <a:schemeClr val="bg1"/>
                  </a:solidFill>
                  <a:latin typeface="Bahnschrift SemiBold" panose="020B0502040204020203" pitchFamily="34" charset="0"/>
                </a:endParaRPr>
              </a:p>
            </p:txBody>
          </p:sp>
        </p:grpSp>
        <p:grpSp>
          <p:nvGrpSpPr>
            <p:cNvPr id="134" name="Groep 133">
              <a:extLst>
                <a:ext uri="{FF2B5EF4-FFF2-40B4-BE49-F238E27FC236}">
                  <a16:creationId xmlns:a16="http://schemas.microsoft.com/office/drawing/2014/main" id="{89B4DBA7-2B8B-43A8-DC8A-3A6180520C11}"/>
                </a:ext>
              </a:extLst>
            </p:cNvPr>
            <p:cNvGrpSpPr/>
            <p:nvPr/>
          </p:nvGrpSpPr>
          <p:grpSpPr>
            <a:xfrm>
              <a:off x="2961373" y="5465900"/>
              <a:ext cx="970372" cy="970372"/>
              <a:chOff x="2814375" y="4729504"/>
              <a:chExt cx="970372" cy="970372"/>
            </a:xfrm>
          </p:grpSpPr>
          <p:pic>
            <p:nvPicPr>
              <p:cNvPr id="138" name="Graphic 137" descr="Map met effen opvulling">
                <a:extLst>
                  <a:ext uri="{FF2B5EF4-FFF2-40B4-BE49-F238E27FC236}">
                    <a16:creationId xmlns:a16="http://schemas.microsoft.com/office/drawing/2014/main" id="{C0CC50B7-2DF0-6986-69D9-2402D6D5E8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14375" y="4729504"/>
                <a:ext cx="970372" cy="970372"/>
              </a:xfrm>
              <a:prstGeom prst="rect">
                <a:avLst/>
              </a:prstGeom>
            </p:spPr>
          </p:pic>
          <p:sp>
            <p:nvSpPr>
              <p:cNvPr id="139" name="Tekstvak 138">
                <a:extLst>
                  <a:ext uri="{FF2B5EF4-FFF2-40B4-BE49-F238E27FC236}">
                    <a16:creationId xmlns:a16="http://schemas.microsoft.com/office/drawing/2014/main" id="{3BAEE6A9-3FC0-36AE-FD6E-152F4AC917B1}"/>
                  </a:ext>
                </a:extLst>
              </p:cNvPr>
              <p:cNvSpPr txBox="1"/>
              <p:nvPr/>
            </p:nvSpPr>
            <p:spPr>
              <a:xfrm>
                <a:off x="2855286" y="5071731"/>
                <a:ext cx="918421" cy="369332"/>
              </a:xfrm>
              <a:prstGeom prst="rect">
                <a:avLst/>
              </a:prstGeom>
              <a:noFill/>
            </p:spPr>
            <p:txBody>
              <a:bodyPr wrap="square" rtlCol="0">
                <a:spAutoFit/>
              </a:bodyPr>
              <a:lstStyle/>
              <a:p>
                <a:pPr algn="ctr"/>
                <a:r>
                  <a:rPr lang="en-US">
                    <a:solidFill>
                      <a:schemeClr val="bg1"/>
                    </a:solidFill>
                    <a:latin typeface="Bahnschrift SemiBold" panose="020B0502040204020203" pitchFamily="34" charset="0"/>
                  </a:rPr>
                  <a:t>V2.0_A</a:t>
                </a:r>
                <a:endParaRPr lang="nl-BE">
                  <a:solidFill>
                    <a:schemeClr val="bg1"/>
                  </a:solidFill>
                  <a:latin typeface="Bahnschrift SemiBold" panose="020B0502040204020203" pitchFamily="34" charset="0"/>
                </a:endParaRPr>
              </a:p>
            </p:txBody>
          </p:sp>
        </p:grpSp>
        <p:grpSp>
          <p:nvGrpSpPr>
            <p:cNvPr id="135" name="Groep 134">
              <a:extLst>
                <a:ext uri="{FF2B5EF4-FFF2-40B4-BE49-F238E27FC236}">
                  <a16:creationId xmlns:a16="http://schemas.microsoft.com/office/drawing/2014/main" id="{26BA19CE-C71B-05CE-7CDC-ED0CF6A55B6B}"/>
                </a:ext>
              </a:extLst>
            </p:cNvPr>
            <p:cNvGrpSpPr/>
            <p:nvPr/>
          </p:nvGrpSpPr>
          <p:grpSpPr>
            <a:xfrm>
              <a:off x="2976308" y="6066940"/>
              <a:ext cx="970372" cy="970372"/>
              <a:chOff x="2814375" y="4729504"/>
              <a:chExt cx="970372" cy="970372"/>
            </a:xfrm>
          </p:grpSpPr>
          <p:pic>
            <p:nvPicPr>
              <p:cNvPr id="136" name="Graphic 135" descr="Map met effen opvulling">
                <a:extLst>
                  <a:ext uri="{FF2B5EF4-FFF2-40B4-BE49-F238E27FC236}">
                    <a16:creationId xmlns:a16="http://schemas.microsoft.com/office/drawing/2014/main" id="{8728A4D8-967D-2440-30C0-A4A3CE16E6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14375" y="4729504"/>
                <a:ext cx="970372" cy="970372"/>
              </a:xfrm>
              <a:prstGeom prst="rect">
                <a:avLst/>
              </a:prstGeom>
            </p:spPr>
          </p:pic>
          <p:sp>
            <p:nvSpPr>
              <p:cNvPr id="137" name="Tekstvak 136">
                <a:extLst>
                  <a:ext uri="{FF2B5EF4-FFF2-40B4-BE49-F238E27FC236}">
                    <a16:creationId xmlns:a16="http://schemas.microsoft.com/office/drawing/2014/main" id="{C5C99BB9-6AD2-80C3-D735-538024C8B03C}"/>
                  </a:ext>
                </a:extLst>
              </p:cNvPr>
              <p:cNvSpPr txBox="1"/>
              <p:nvPr/>
            </p:nvSpPr>
            <p:spPr>
              <a:xfrm>
                <a:off x="2855286" y="5071731"/>
                <a:ext cx="918421" cy="369332"/>
              </a:xfrm>
              <a:prstGeom prst="rect">
                <a:avLst/>
              </a:prstGeom>
              <a:noFill/>
            </p:spPr>
            <p:txBody>
              <a:bodyPr wrap="square" rtlCol="0">
                <a:spAutoFit/>
              </a:bodyPr>
              <a:lstStyle/>
              <a:p>
                <a:pPr algn="ctr"/>
                <a:r>
                  <a:rPr lang="en-US">
                    <a:solidFill>
                      <a:schemeClr val="bg1"/>
                    </a:solidFill>
                    <a:latin typeface="Bahnschrift SemiBold" panose="020B0502040204020203" pitchFamily="34" charset="0"/>
                  </a:rPr>
                  <a:t>V3.0_A</a:t>
                </a:r>
                <a:endParaRPr lang="nl-BE">
                  <a:solidFill>
                    <a:schemeClr val="bg1"/>
                  </a:solidFill>
                  <a:latin typeface="Bahnschrift SemiBold" panose="020B0502040204020203" pitchFamily="34" charset="0"/>
                </a:endParaRPr>
              </a:p>
            </p:txBody>
          </p:sp>
        </p:grpSp>
      </p:grpSp>
      <p:grpSp>
        <p:nvGrpSpPr>
          <p:cNvPr id="142" name="Groep 141">
            <a:extLst>
              <a:ext uri="{FF2B5EF4-FFF2-40B4-BE49-F238E27FC236}">
                <a16:creationId xmlns:a16="http://schemas.microsoft.com/office/drawing/2014/main" id="{31534566-3ED5-1B9D-E8FE-05C9ABA4BC35}"/>
              </a:ext>
            </a:extLst>
          </p:cNvPr>
          <p:cNvGrpSpPr/>
          <p:nvPr/>
        </p:nvGrpSpPr>
        <p:grpSpPr>
          <a:xfrm>
            <a:off x="6434759" y="4728676"/>
            <a:ext cx="1000242" cy="2186005"/>
            <a:chOff x="2946438" y="4851307"/>
            <a:chExt cx="1000242" cy="2186005"/>
          </a:xfrm>
        </p:grpSpPr>
        <p:grpSp>
          <p:nvGrpSpPr>
            <p:cNvPr id="143" name="Groep 142">
              <a:extLst>
                <a:ext uri="{FF2B5EF4-FFF2-40B4-BE49-F238E27FC236}">
                  <a16:creationId xmlns:a16="http://schemas.microsoft.com/office/drawing/2014/main" id="{1E677D80-674B-8888-2C12-38D1D56FA0EB}"/>
                </a:ext>
              </a:extLst>
            </p:cNvPr>
            <p:cNvGrpSpPr/>
            <p:nvPr/>
          </p:nvGrpSpPr>
          <p:grpSpPr>
            <a:xfrm>
              <a:off x="2946438" y="4851307"/>
              <a:ext cx="970372" cy="970372"/>
              <a:chOff x="2814375" y="4729504"/>
              <a:chExt cx="970372" cy="970372"/>
            </a:xfrm>
          </p:grpSpPr>
          <p:pic>
            <p:nvPicPr>
              <p:cNvPr id="150" name="Graphic 149" descr="Map met effen opvulling">
                <a:extLst>
                  <a:ext uri="{FF2B5EF4-FFF2-40B4-BE49-F238E27FC236}">
                    <a16:creationId xmlns:a16="http://schemas.microsoft.com/office/drawing/2014/main" id="{635436A9-327D-6DE0-77B8-45EC2427006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14375" y="4729504"/>
                <a:ext cx="970372" cy="970372"/>
              </a:xfrm>
              <a:prstGeom prst="rect">
                <a:avLst/>
              </a:prstGeom>
            </p:spPr>
          </p:pic>
          <p:sp>
            <p:nvSpPr>
              <p:cNvPr id="151" name="Tekstvak 150">
                <a:extLst>
                  <a:ext uri="{FF2B5EF4-FFF2-40B4-BE49-F238E27FC236}">
                    <a16:creationId xmlns:a16="http://schemas.microsoft.com/office/drawing/2014/main" id="{1C11CDD3-1310-E80A-C905-84FC3E52286A}"/>
                  </a:ext>
                </a:extLst>
              </p:cNvPr>
              <p:cNvSpPr txBox="1"/>
              <p:nvPr/>
            </p:nvSpPr>
            <p:spPr>
              <a:xfrm>
                <a:off x="2855286" y="5071731"/>
                <a:ext cx="918421" cy="369332"/>
              </a:xfrm>
              <a:prstGeom prst="rect">
                <a:avLst/>
              </a:prstGeom>
              <a:noFill/>
            </p:spPr>
            <p:txBody>
              <a:bodyPr wrap="square" rtlCol="0">
                <a:spAutoFit/>
              </a:bodyPr>
              <a:lstStyle/>
              <a:p>
                <a:pPr algn="ctr"/>
                <a:r>
                  <a:rPr lang="en-US" dirty="0">
                    <a:solidFill>
                      <a:schemeClr val="bg1"/>
                    </a:solidFill>
                    <a:latin typeface="Bahnschrift SemiBold" panose="020B0502040204020203" pitchFamily="34" charset="0"/>
                  </a:rPr>
                  <a:t>V1.0_A</a:t>
                </a:r>
                <a:endParaRPr lang="nl-BE" dirty="0">
                  <a:solidFill>
                    <a:schemeClr val="bg1"/>
                  </a:solidFill>
                  <a:latin typeface="Bahnschrift SemiBold" panose="020B0502040204020203" pitchFamily="34" charset="0"/>
                </a:endParaRPr>
              </a:p>
            </p:txBody>
          </p:sp>
        </p:grpSp>
        <p:grpSp>
          <p:nvGrpSpPr>
            <p:cNvPr id="144" name="Groep 143">
              <a:extLst>
                <a:ext uri="{FF2B5EF4-FFF2-40B4-BE49-F238E27FC236}">
                  <a16:creationId xmlns:a16="http://schemas.microsoft.com/office/drawing/2014/main" id="{E61D1039-562F-5DFD-019D-42D08C2C48AD}"/>
                </a:ext>
              </a:extLst>
            </p:cNvPr>
            <p:cNvGrpSpPr/>
            <p:nvPr/>
          </p:nvGrpSpPr>
          <p:grpSpPr>
            <a:xfrm>
              <a:off x="2961373" y="5465900"/>
              <a:ext cx="970372" cy="970372"/>
              <a:chOff x="2814375" y="4729504"/>
              <a:chExt cx="970372" cy="970372"/>
            </a:xfrm>
          </p:grpSpPr>
          <p:pic>
            <p:nvPicPr>
              <p:cNvPr id="148" name="Graphic 147" descr="Map met effen opvulling">
                <a:extLst>
                  <a:ext uri="{FF2B5EF4-FFF2-40B4-BE49-F238E27FC236}">
                    <a16:creationId xmlns:a16="http://schemas.microsoft.com/office/drawing/2014/main" id="{3331ADEF-1A5C-14DB-DCFC-3F5B17A8C5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14375" y="4729504"/>
                <a:ext cx="970372" cy="970372"/>
              </a:xfrm>
              <a:prstGeom prst="rect">
                <a:avLst/>
              </a:prstGeom>
            </p:spPr>
          </p:pic>
          <p:sp>
            <p:nvSpPr>
              <p:cNvPr id="149" name="Tekstvak 148">
                <a:extLst>
                  <a:ext uri="{FF2B5EF4-FFF2-40B4-BE49-F238E27FC236}">
                    <a16:creationId xmlns:a16="http://schemas.microsoft.com/office/drawing/2014/main" id="{6135951C-D5AB-BFAE-5DC1-8F4EBAF8714F}"/>
                  </a:ext>
                </a:extLst>
              </p:cNvPr>
              <p:cNvSpPr txBox="1"/>
              <p:nvPr/>
            </p:nvSpPr>
            <p:spPr>
              <a:xfrm>
                <a:off x="2855286" y="5071731"/>
                <a:ext cx="918421" cy="369332"/>
              </a:xfrm>
              <a:prstGeom prst="rect">
                <a:avLst/>
              </a:prstGeom>
              <a:noFill/>
            </p:spPr>
            <p:txBody>
              <a:bodyPr wrap="square" rtlCol="0">
                <a:spAutoFit/>
              </a:bodyPr>
              <a:lstStyle/>
              <a:p>
                <a:pPr algn="ctr"/>
                <a:r>
                  <a:rPr lang="en-US">
                    <a:solidFill>
                      <a:schemeClr val="bg1"/>
                    </a:solidFill>
                    <a:latin typeface="Bahnschrift SemiBold" panose="020B0502040204020203" pitchFamily="34" charset="0"/>
                  </a:rPr>
                  <a:t>V2.0_A</a:t>
                </a:r>
                <a:endParaRPr lang="nl-BE">
                  <a:solidFill>
                    <a:schemeClr val="bg1"/>
                  </a:solidFill>
                  <a:latin typeface="Bahnschrift SemiBold" panose="020B0502040204020203" pitchFamily="34" charset="0"/>
                </a:endParaRPr>
              </a:p>
            </p:txBody>
          </p:sp>
        </p:grpSp>
        <p:grpSp>
          <p:nvGrpSpPr>
            <p:cNvPr id="145" name="Groep 144">
              <a:extLst>
                <a:ext uri="{FF2B5EF4-FFF2-40B4-BE49-F238E27FC236}">
                  <a16:creationId xmlns:a16="http://schemas.microsoft.com/office/drawing/2014/main" id="{6B3BFDD5-9457-D881-397F-8A180051C7B9}"/>
                </a:ext>
              </a:extLst>
            </p:cNvPr>
            <p:cNvGrpSpPr/>
            <p:nvPr/>
          </p:nvGrpSpPr>
          <p:grpSpPr>
            <a:xfrm>
              <a:off x="2976308" y="6066940"/>
              <a:ext cx="970372" cy="970372"/>
              <a:chOff x="2814375" y="4729504"/>
              <a:chExt cx="970372" cy="970372"/>
            </a:xfrm>
          </p:grpSpPr>
          <p:pic>
            <p:nvPicPr>
              <p:cNvPr id="146" name="Graphic 145" descr="Map met effen opvulling">
                <a:extLst>
                  <a:ext uri="{FF2B5EF4-FFF2-40B4-BE49-F238E27FC236}">
                    <a16:creationId xmlns:a16="http://schemas.microsoft.com/office/drawing/2014/main" id="{CED2EBAA-A87B-AD37-F382-CE2DF4D032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14375" y="4729504"/>
                <a:ext cx="970372" cy="970372"/>
              </a:xfrm>
              <a:prstGeom prst="rect">
                <a:avLst/>
              </a:prstGeom>
            </p:spPr>
          </p:pic>
          <p:sp>
            <p:nvSpPr>
              <p:cNvPr id="147" name="Tekstvak 146">
                <a:extLst>
                  <a:ext uri="{FF2B5EF4-FFF2-40B4-BE49-F238E27FC236}">
                    <a16:creationId xmlns:a16="http://schemas.microsoft.com/office/drawing/2014/main" id="{2CAEF2B3-9422-91F7-AC77-3E8CA93EF363}"/>
                  </a:ext>
                </a:extLst>
              </p:cNvPr>
              <p:cNvSpPr txBox="1"/>
              <p:nvPr/>
            </p:nvSpPr>
            <p:spPr>
              <a:xfrm>
                <a:off x="2855286" y="5071731"/>
                <a:ext cx="918421" cy="369332"/>
              </a:xfrm>
              <a:prstGeom prst="rect">
                <a:avLst/>
              </a:prstGeom>
              <a:noFill/>
            </p:spPr>
            <p:txBody>
              <a:bodyPr wrap="square" rtlCol="0">
                <a:spAutoFit/>
              </a:bodyPr>
              <a:lstStyle/>
              <a:p>
                <a:pPr algn="ctr"/>
                <a:r>
                  <a:rPr lang="en-US">
                    <a:solidFill>
                      <a:schemeClr val="bg1"/>
                    </a:solidFill>
                    <a:latin typeface="Bahnschrift SemiBold" panose="020B0502040204020203" pitchFamily="34" charset="0"/>
                  </a:rPr>
                  <a:t>V3.0_A</a:t>
                </a:r>
                <a:endParaRPr lang="nl-BE">
                  <a:solidFill>
                    <a:schemeClr val="bg1"/>
                  </a:solidFill>
                  <a:latin typeface="Bahnschrift SemiBold" panose="020B0502040204020203" pitchFamily="34" charset="0"/>
                </a:endParaRPr>
              </a:p>
            </p:txBody>
          </p:sp>
        </p:grpSp>
      </p:grpSp>
      <p:sp>
        <p:nvSpPr>
          <p:cNvPr id="154" name="Tekstvak 153">
            <a:extLst>
              <a:ext uri="{FF2B5EF4-FFF2-40B4-BE49-F238E27FC236}">
                <a16:creationId xmlns:a16="http://schemas.microsoft.com/office/drawing/2014/main" id="{F5DB3668-FFE9-4269-C31E-7AD97FEE1708}"/>
              </a:ext>
            </a:extLst>
          </p:cNvPr>
          <p:cNvSpPr txBox="1"/>
          <p:nvPr/>
        </p:nvSpPr>
        <p:spPr>
          <a:xfrm>
            <a:off x="7560129" y="4275767"/>
            <a:ext cx="3025045" cy="646331"/>
          </a:xfrm>
          <a:prstGeom prst="rect">
            <a:avLst/>
          </a:prstGeom>
          <a:noFill/>
        </p:spPr>
        <p:txBody>
          <a:bodyPr wrap="square" rtlCol="0">
            <a:spAutoFit/>
          </a:bodyPr>
          <a:lstStyle/>
          <a:p>
            <a:r>
              <a:rPr lang="en-US" dirty="0" err="1">
                <a:solidFill>
                  <a:schemeClr val="accent2">
                    <a:lumMod val="75000"/>
                  </a:schemeClr>
                </a:solidFill>
                <a:latin typeface="Bahnschrift SemiBold" panose="020B0502040204020203" pitchFamily="34" charset="0"/>
              </a:rPr>
              <a:t>Wanneer</a:t>
            </a:r>
            <a:r>
              <a:rPr lang="en-US" dirty="0">
                <a:solidFill>
                  <a:schemeClr val="accent2">
                    <a:lumMod val="75000"/>
                  </a:schemeClr>
                </a:solidFill>
                <a:latin typeface="Bahnschrift SemiBold" panose="020B0502040204020203" pitchFamily="34" charset="0"/>
              </a:rPr>
              <a:t> </a:t>
            </a:r>
            <a:r>
              <a:rPr lang="en-US" dirty="0" err="1">
                <a:solidFill>
                  <a:schemeClr val="accent2">
                    <a:lumMod val="75000"/>
                  </a:schemeClr>
                </a:solidFill>
                <a:latin typeface="Bahnschrift SemiBold" panose="020B0502040204020203" pitchFamily="34" charset="0"/>
              </a:rPr>
              <a:t>krijg</a:t>
            </a:r>
            <a:r>
              <a:rPr lang="en-US" dirty="0">
                <a:solidFill>
                  <a:schemeClr val="accent2">
                    <a:lumMod val="75000"/>
                  </a:schemeClr>
                </a:solidFill>
                <a:latin typeface="Bahnschrift SemiBold" panose="020B0502040204020203" pitchFamily="34" charset="0"/>
              </a:rPr>
              <a:t> </a:t>
            </a:r>
            <a:r>
              <a:rPr lang="en-US" dirty="0" err="1">
                <a:solidFill>
                  <a:schemeClr val="accent2">
                    <a:lumMod val="75000"/>
                  </a:schemeClr>
                </a:solidFill>
                <a:latin typeface="Bahnschrift SemiBold" panose="020B0502040204020203" pitchFamily="34" charset="0"/>
              </a:rPr>
              <a:t>ik</a:t>
            </a:r>
            <a:r>
              <a:rPr lang="en-US" dirty="0">
                <a:solidFill>
                  <a:schemeClr val="accent2">
                    <a:lumMod val="75000"/>
                  </a:schemeClr>
                </a:solidFill>
                <a:latin typeface="Bahnschrift SemiBold" panose="020B0502040204020203" pitchFamily="34" charset="0"/>
              </a:rPr>
              <a:t> </a:t>
            </a:r>
            <a:r>
              <a:rPr lang="en-US" dirty="0" err="1">
                <a:solidFill>
                  <a:schemeClr val="accent2">
                    <a:lumMod val="75000"/>
                  </a:schemeClr>
                </a:solidFill>
                <a:latin typeface="Bahnschrift SemiBold" panose="020B0502040204020203" pitchFamily="34" charset="0"/>
              </a:rPr>
              <a:t>mijn</a:t>
            </a:r>
            <a:r>
              <a:rPr lang="en-US" dirty="0">
                <a:solidFill>
                  <a:schemeClr val="accent2">
                    <a:lumMod val="75000"/>
                  </a:schemeClr>
                </a:solidFill>
                <a:latin typeface="Bahnschrift SemiBold" panose="020B0502040204020203" pitchFamily="34" charset="0"/>
              </a:rPr>
              <a:t> update?</a:t>
            </a:r>
            <a:endParaRPr lang="nl-BE" dirty="0">
              <a:solidFill>
                <a:schemeClr val="accent2">
                  <a:lumMod val="75000"/>
                </a:schemeClr>
              </a:solidFill>
              <a:latin typeface="Bahnschrift SemiBold" panose="020B0502040204020203" pitchFamily="34" charset="0"/>
            </a:endParaRPr>
          </a:p>
        </p:txBody>
      </p:sp>
    </p:spTree>
    <p:extLst>
      <p:ext uri="{BB962C8B-B14F-4D97-AF65-F5344CB8AC3E}">
        <p14:creationId xmlns:p14="http://schemas.microsoft.com/office/powerpoint/2010/main" val="407175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750"/>
                                        <p:tgtEl>
                                          <p:spTgt spid="17"/>
                                        </p:tgtEl>
                                      </p:cBhvr>
                                    </p:animEffect>
                                    <p:anim calcmode="lin" valueType="num">
                                      <p:cBhvr>
                                        <p:cTn id="12" dur="750" fill="hold"/>
                                        <p:tgtEl>
                                          <p:spTgt spid="17"/>
                                        </p:tgtEl>
                                        <p:attrNameLst>
                                          <p:attrName>ppt_x</p:attrName>
                                        </p:attrNameLst>
                                      </p:cBhvr>
                                      <p:tavLst>
                                        <p:tav tm="0">
                                          <p:val>
                                            <p:strVal val="#ppt_x"/>
                                          </p:val>
                                        </p:tav>
                                        <p:tav tm="100000">
                                          <p:val>
                                            <p:strVal val="#ppt_x"/>
                                          </p:val>
                                        </p:tav>
                                      </p:tavLst>
                                    </p:anim>
                                    <p:anim calcmode="lin" valueType="num">
                                      <p:cBhvr>
                                        <p:cTn id="13" dur="750" fill="hold"/>
                                        <p:tgtEl>
                                          <p:spTgt spid="17"/>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500"/>
                                  </p:stCondLst>
                                  <p:childTnLst>
                                    <p:set>
                                      <p:cBhvr>
                                        <p:cTn id="15" dur="1" fill="hold">
                                          <p:stCondLst>
                                            <p:cond delay="0"/>
                                          </p:stCondLst>
                                        </p:cTn>
                                        <p:tgtEl>
                                          <p:spTgt spid="132"/>
                                        </p:tgtEl>
                                        <p:attrNameLst>
                                          <p:attrName>style.visibility</p:attrName>
                                        </p:attrNameLst>
                                      </p:cBhvr>
                                      <p:to>
                                        <p:strVal val="visible"/>
                                      </p:to>
                                    </p:set>
                                    <p:animEffect transition="in" filter="fade">
                                      <p:cBhvr>
                                        <p:cTn id="16" dur="750"/>
                                        <p:tgtEl>
                                          <p:spTgt spid="132"/>
                                        </p:tgtEl>
                                      </p:cBhvr>
                                    </p:animEffect>
                                    <p:anim calcmode="lin" valueType="num">
                                      <p:cBhvr>
                                        <p:cTn id="17" dur="750" fill="hold"/>
                                        <p:tgtEl>
                                          <p:spTgt spid="132"/>
                                        </p:tgtEl>
                                        <p:attrNameLst>
                                          <p:attrName>ppt_x</p:attrName>
                                        </p:attrNameLst>
                                      </p:cBhvr>
                                      <p:tavLst>
                                        <p:tav tm="0">
                                          <p:val>
                                            <p:strVal val="#ppt_x"/>
                                          </p:val>
                                        </p:tav>
                                        <p:tav tm="100000">
                                          <p:val>
                                            <p:strVal val="#ppt_x"/>
                                          </p:val>
                                        </p:tav>
                                      </p:tavLst>
                                    </p:anim>
                                    <p:anim calcmode="lin" valueType="num">
                                      <p:cBhvr>
                                        <p:cTn id="18" dur="750" fill="hold"/>
                                        <p:tgtEl>
                                          <p:spTgt spid="132"/>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1000"/>
                                  </p:stCondLst>
                                  <p:childTnLst>
                                    <p:set>
                                      <p:cBhvr>
                                        <p:cTn id="20" dur="1" fill="hold">
                                          <p:stCondLst>
                                            <p:cond delay="0"/>
                                          </p:stCondLst>
                                        </p:cTn>
                                        <p:tgtEl>
                                          <p:spTgt spid="142"/>
                                        </p:tgtEl>
                                        <p:attrNameLst>
                                          <p:attrName>style.visibility</p:attrName>
                                        </p:attrNameLst>
                                      </p:cBhvr>
                                      <p:to>
                                        <p:strVal val="visible"/>
                                      </p:to>
                                    </p:set>
                                    <p:animEffect transition="in" filter="fade">
                                      <p:cBhvr>
                                        <p:cTn id="21" dur="750"/>
                                        <p:tgtEl>
                                          <p:spTgt spid="142"/>
                                        </p:tgtEl>
                                      </p:cBhvr>
                                    </p:animEffect>
                                    <p:anim calcmode="lin" valueType="num">
                                      <p:cBhvr>
                                        <p:cTn id="22" dur="750" fill="hold"/>
                                        <p:tgtEl>
                                          <p:spTgt spid="142"/>
                                        </p:tgtEl>
                                        <p:attrNameLst>
                                          <p:attrName>ppt_x</p:attrName>
                                        </p:attrNameLst>
                                      </p:cBhvr>
                                      <p:tavLst>
                                        <p:tav tm="0">
                                          <p:val>
                                            <p:strVal val="#ppt_x"/>
                                          </p:val>
                                        </p:tav>
                                        <p:tav tm="100000">
                                          <p:val>
                                            <p:strVal val="#ppt_x"/>
                                          </p:val>
                                        </p:tav>
                                      </p:tavLst>
                                    </p:anim>
                                    <p:anim calcmode="lin" valueType="num">
                                      <p:cBhvr>
                                        <p:cTn id="23" dur="75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5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AB7827-D0DF-4B85-847A-CC7B1EEEBF3D}"/>
              </a:ext>
            </a:extLst>
          </p:cNvPr>
          <p:cNvSpPr>
            <a:spLocks noGrp="1"/>
          </p:cNvSpPr>
          <p:nvPr>
            <p:ph type="title"/>
          </p:nvPr>
        </p:nvSpPr>
        <p:spPr>
          <a:xfrm>
            <a:off x="327024" y="318297"/>
            <a:ext cx="11537951" cy="362741"/>
          </a:xfrm>
          <a:solidFill>
            <a:srgbClr val="007787"/>
          </a:solidFill>
        </p:spPr>
        <p:txBody>
          <a:bodyPr/>
          <a:lstStyle/>
          <a:p>
            <a:r>
              <a:rPr lang="en-US" dirty="0" err="1"/>
              <a:t>Voordelen</a:t>
            </a:r>
            <a:r>
              <a:rPr lang="en-US" dirty="0"/>
              <a:t> </a:t>
            </a:r>
            <a:r>
              <a:rPr lang="en-US" dirty="0" err="1"/>
              <a:t>productiemedewerker</a:t>
            </a:r>
            <a:r>
              <a:rPr lang="en-US" dirty="0"/>
              <a:t> &gt; </a:t>
            </a:r>
            <a:r>
              <a:rPr lang="en-US" dirty="0" err="1"/>
              <a:t>Tijdens</a:t>
            </a:r>
            <a:r>
              <a:rPr lang="en-US" dirty="0"/>
              <a:t> </a:t>
            </a:r>
            <a:r>
              <a:rPr lang="en-US" dirty="0" err="1"/>
              <a:t>gebruik</a:t>
            </a:r>
            <a:endParaRPr lang="en-BE" dirty="0"/>
          </a:p>
        </p:txBody>
      </p:sp>
      <p:sp>
        <p:nvSpPr>
          <p:cNvPr id="2" name="Rectangle 1">
            <a:extLst>
              <a:ext uri="{FF2B5EF4-FFF2-40B4-BE49-F238E27FC236}">
                <a16:creationId xmlns:a16="http://schemas.microsoft.com/office/drawing/2014/main" id="{9D3A111E-E3C6-ACA7-8D49-C3A4E56EA8E2}"/>
              </a:ext>
            </a:extLst>
          </p:cNvPr>
          <p:cNvSpPr/>
          <p:nvPr/>
        </p:nvSpPr>
        <p:spPr>
          <a:xfrm>
            <a:off x="327025" y="903642"/>
            <a:ext cx="5669738" cy="707756"/>
          </a:xfrm>
          <a:prstGeom prst="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Bahnschrift SemiBold" panose="020B0502040204020203" pitchFamily="34" charset="0"/>
              </a:rPr>
              <a:t>BEREIKBAARHEID</a:t>
            </a:r>
            <a:endParaRPr lang="nl-BE" b="1" dirty="0">
              <a:latin typeface="Bahnschrift SemiBold" panose="020B0502040204020203" pitchFamily="34" charset="0"/>
            </a:endParaRPr>
          </a:p>
        </p:txBody>
      </p:sp>
      <p:sp>
        <p:nvSpPr>
          <p:cNvPr id="6" name="Rectangle 5">
            <a:extLst>
              <a:ext uri="{FF2B5EF4-FFF2-40B4-BE49-F238E27FC236}">
                <a16:creationId xmlns:a16="http://schemas.microsoft.com/office/drawing/2014/main" id="{016DAE2A-A130-30AA-8534-009333499A23}"/>
              </a:ext>
            </a:extLst>
          </p:cNvPr>
          <p:cNvSpPr/>
          <p:nvPr/>
        </p:nvSpPr>
        <p:spPr>
          <a:xfrm>
            <a:off x="327026" y="1713218"/>
            <a:ext cx="151440" cy="2326908"/>
          </a:xfrm>
          <a:prstGeom prst="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dirty="0"/>
          </a:p>
        </p:txBody>
      </p:sp>
      <p:sp>
        <p:nvSpPr>
          <p:cNvPr id="7" name="Rectangle 6">
            <a:extLst>
              <a:ext uri="{FF2B5EF4-FFF2-40B4-BE49-F238E27FC236}">
                <a16:creationId xmlns:a16="http://schemas.microsoft.com/office/drawing/2014/main" id="{A2799A3C-2904-09C3-E470-3524F48586D4}"/>
              </a:ext>
            </a:extLst>
          </p:cNvPr>
          <p:cNvSpPr/>
          <p:nvPr/>
        </p:nvSpPr>
        <p:spPr>
          <a:xfrm>
            <a:off x="593079" y="1713218"/>
            <a:ext cx="5403684"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7787"/>
                </a:solidFill>
              </a:rPr>
              <a:t>Instructies</a:t>
            </a:r>
            <a:r>
              <a:rPr lang="en-US" dirty="0">
                <a:solidFill>
                  <a:srgbClr val="007787"/>
                </a:solidFill>
              </a:rPr>
              <a:t> </a:t>
            </a:r>
            <a:r>
              <a:rPr lang="en-US" dirty="0" err="1">
                <a:solidFill>
                  <a:srgbClr val="007787"/>
                </a:solidFill>
              </a:rPr>
              <a:t>makkelijk</a:t>
            </a:r>
            <a:r>
              <a:rPr lang="en-US" dirty="0">
                <a:solidFill>
                  <a:srgbClr val="007787"/>
                </a:solidFill>
              </a:rPr>
              <a:t> </a:t>
            </a:r>
            <a:r>
              <a:rPr lang="en-US" dirty="0" err="1">
                <a:solidFill>
                  <a:srgbClr val="007787"/>
                </a:solidFill>
              </a:rPr>
              <a:t>verkrijgbaar</a:t>
            </a:r>
            <a:r>
              <a:rPr lang="en-US" dirty="0">
                <a:solidFill>
                  <a:srgbClr val="007787"/>
                </a:solidFill>
              </a:rPr>
              <a:t> (Door scanning QR-code, …)</a:t>
            </a:r>
            <a:endParaRPr lang="nl-BE" dirty="0">
              <a:solidFill>
                <a:srgbClr val="007787"/>
              </a:solidFill>
            </a:endParaRPr>
          </a:p>
        </p:txBody>
      </p:sp>
      <p:sp>
        <p:nvSpPr>
          <p:cNvPr id="8" name="Rectangle 7">
            <a:extLst>
              <a:ext uri="{FF2B5EF4-FFF2-40B4-BE49-F238E27FC236}">
                <a16:creationId xmlns:a16="http://schemas.microsoft.com/office/drawing/2014/main" id="{78BB83AE-5710-0FF5-A1A7-8C0B7168E40A}"/>
              </a:ext>
            </a:extLst>
          </p:cNvPr>
          <p:cNvSpPr/>
          <p:nvPr/>
        </p:nvSpPr>
        <p:spPr>
          <a:xfrm>
            <a:off x="593079" y="2522794"/>
            <a:ext cx="5403684"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7787"/>
                </a:solidFill>
              </a:rPr>
              <a:t>Juiste</a:t>
            </a:r>
            <a:r>
              <a:rPr lang="en-US" dirty="0">
                <a:solidFill>
                  <a:srgbClr val="007787"/>
                </a:solidFill>
              </a:rPr>
              <a:t> </a:t>
            </a:r>
            <a:r>
              <a:rPr lang="en-US" dirty="0" err="1">
                <a:solidFill>
                  <a:srgbClr val="007787"/>
                </a:solidFill>
              </a:rPr>
              <a:t>versie</a:t>
            </a:r>
            <a:r>
              <a:rPr lang="en-US" dirty="0">
                <a:solidFill>
                  <a:srgbClr val="007787"/>
                </a:solidFill>
              </a:rPr>
              <a:t> </a:t>
            </a:r>
            <a:r>
              <a:rPr lang="en-US" dirty="0" err="1">
                <a:solidFill>
                  <a:srgbClr val="007787"/>
                </a:solidFill>
              </a:rPr>
              <a:t>altijd</a:t>
            </a:r>
            <a:r>
              <a:rPr lang="en-US" dirty="0">
                <a:solidFill>
                  <a:srgbClr val="007787"/>
                </a:solidFill>
              </a:rPr>
              <a:t> </a:t>
            </a:r>
            <a:r>
              <a:rPr lang="en-US" dirty="0" err="1">
                <a:solidFill>
                  <a:srgbClr val="007787"/>
                </a:solidFill>
              </a:rPr>
              <a:t>beschikbaar</a:t>
            </a:r>
            <a:endParaRPr lang="nl-BE" dirty="0">
              <a:solidFill>
                <a:srgbClr val="007787"/>
              </a:solidFill>
            </a:endParaRPr>
          </a:p>
        </p:txBody>
      </p:sp>
      <p:sp>
        <p:nvSpPr>
          <p:cNvPr id="9" name="Rectangle 8">
            <a:extLst>
              <a:ext uri="{FF2B5EF4-FFF2-40B4-BE49-F238E27FC236}">
                <a16:creationId xmlns:a16="http://schemas.microsoft.com/office/drawing/2014/main" id="{4D1EF884-F021-D856-584E-8B2B19B3D5ED}"/>
              </a:ext>
            </a:extLst>
          </p:cNvPr>
          <p:cNvSpPr/>
          <p:nvPr/>
        </p:nvSpPr>
        <p:spPr>
          <a:xfrm>
            <a:off x="593080" y="3332370"/>
            <a:ext cx="5403684"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7787"/>
                </a:solidFill>
              </a:rPr>
              <a:t>Instructies</a:t>
            </a:r>
            <a:r>
              <a:rPr lang="en-US" dirty="0">
                <a:solidFill>
                  <a:srgbClr val="007787"/>
                </a:solidFill>
              </a:rPr>
              <a:t> </a:t>
            </a:r>
            <a:r>
              <a:rPr lang="en-US" dirty="0" err="1">
                <a:solidFill>
                  <a:srgbClr val="007787"/>
                </a:solidFill>
              </a:rPr>
              <a:t>kunnen</a:t>
            </a:r>
            <a:r>
              <a:rPr lang="en-US" dirty="0">
                <a:solidFill>
                  <a:srgbClr val="007787"/>
                </a:solidFill>
              </a:rPr>
              <a:t> nooit </a:t>
            </a:r>
            <a:r>
              <a:rPr lang="en-US" dirty="0" err="1">
                <a:solidFill>
                  <a:srgbClr val="007787"/>
                </a:solidFill>
              </a:rPr>
              <a:t>zoek</a:t>
            </a:r>
            <a:r>
              <a:rPr lang="en-US" dirty="0">
                <a:solidFill>
                  <a:srgbClr val="007787"/>
                </a:solidFill>
              </a:rPr>
              <a:t> </a:t>
            </a:r>
            <a:r>
              <a:rPr lang="en-US" dirty="0" err="1">
                <a:solidFill>
                  <a:srgbClr val="007787"/>
                </a:solidFill>
              </a:rPr>
              <a:t>geraken</a:t>
            </a:r>
            <a:r>
              <a:rPr lang="en-US" dirty="0">
                <a:solidFill>
                  <a:srgbClr val="007787"/>
                </a:solidFill>
              </a:rPr>
              <a:t> op de </a:t>
            </a:r>
            <a:r>
              <a:rPr lang="en-US" dirty="0" err="1">
                <a:solidFill>
                  <a:srgbClr val="007787"/>
                </a:solidFill>
              </a:rPr>
              <a:t>werkvloer</a:t>
            </a:r>
            <a:endParaRPr lang="nl-BE" dirty="0">
              <a:solidFill>
                <a:srgbClr val="007787"/>
              </a:solidFill>
            </a:endParaRPr>
          </a:p>
        </p:txBody>
      </p:sp>
      <p:pic>
        <p:nvPicPr>
          <p:cNvPr id="13" name="Picture 12">
            <a:extLst>
              <a:ext uri="{FF2B5EF4-FFF2-40B4-BE49-F238E27FC236}">
                <a16:creationId xmlns:a16="http://schemas.microsoft.com/office/drawing/2014/main" id="{FAABEC86-EFD6-B62D-8493-0E62AB5DAA79}"/>
              </a:ext>
            </a:extLst>
          </p:cNvPr>
          <p:cNvPicPr>
            <a:picLocks noChangeAspect="1"/>
          </p:cNvPicPr>
          <p:nvPr/>
        </p:nvPicPr>
        <p:blipFill>
          <a:blip r:embed="rId3"/>
          <a:stretch>
            <a:fillRect/>
          </a:stretch>
        </p:blipFill>
        <p:spPr>
          <a:xfrm>
            <a:off x="593079" y="4334934"/>
            <a:ext cx="1822013" cy="2062898"/>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570171ED-A28B-E9D6-F059-477AFDF7EE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2443" y="499667"/>
            <a:ext cx="5142531" cy="5142531"/>
          </a:xfrm>
          <a:prstGeom prst="rect">
            <a:avLst/>
          </a:prstGeom>
        </p:spPr>
      </p:pic>
    </p:spTree>
    <p:extLst>
      <p:ext uri="{BB962C8B-B14F-4D97-AF65-F5344CB8AC3E}">
        <p14:creationId xmlns:p14="http://schemas.microsoft.com/office/powerpoint/2010/main" val="275567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75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10" presetClass="entr" presetSubtype="0" fill="hold" nodeType="withEffect">
                                  <p:stCondLst>
                                    <p:cond delay="75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5A5DFA3F-E72B-CCCA-171C-59D0D3D7C284}"/>
              </a:ext>
            </a:extLst>
          </p:cNvPr>
          <p:cNvSpPr txBox="1"/>
          <p:nvPr/>
        </p:nvSpPr>
        <p:spPr>
          <a:xfrm>
            <a:off x="7468182" y="5157558"/>
            <a:ext cx="660728" cy="369332"/>
          </a:xfrm>
          <a:prstGeom prst="rect">
            <a:avLst/>
          </a:prstGeom>
          <a:noFill/>
        </p:spPr>
        <p:txBody>
          <a:bodyPr wrap="square" rtlCol="0">
            <a:spAutoFit/>
          </a:bodyPr>
          <a:lstStyle/>
          <a:p>
            <a:r>
              <a:rPr lang="en-US" dirty="0">
                <a:solidFill>
                  <a:srgbClr val="92D050"/>
                </a:solidFill>
                <a:latin typeface="Bahnschrift SemiBold" panose="020B0502040204020203" pitchFamily="34" charset="0"/>
              </a:rPr>
              <a:t>JA</a:t>
            </a:r>
            <a:endParaRPr lang="nl-BE" dirty="0">
              <a:solidFill>
                <a:srgbClr val="92D050"/>
              </a:solidFill>
              <a:latin typeface="Bahnschrift SemiBold" panose="020B0502040204020203" pitchFamily="34" charset="0"/>
            </a:endParaRPr>
          </a:p>
        </p:txBody>
      </p:sp>
      <p:sp>
        <p:nvSpPr>
          <p:cNvPr id="4" name="Title 3">
            <a:extLst>
              <a:ext uri="{FF2B5EF4-FFF2-40B4-BE49-F238E27FC236}">
                <a16:creationId xmlns:a16="http://schemas.microsoft.com/office/drawing/2014/main" id="{21AB7827-D0DF-4B85-847A-CC7B1EEEBF3D}"/>
              </a:ext>
            </a:extLst>
          </p:cNvPr>
          <p:cNvSpPr>
            <a:spLocks noGrp="1"/>
          </p:cNvSpPr>
          <p:nvPr>
            <p:ph type="title"/>
          </p:nvPr>
        </p:nvSpPr>
        <p:spPr>
          <a:xfrm>
            <a:off x="327024" y="318297"/>
            <a:ext cx="11537951" cy="362741"/>
          </a:xfrm>
          <a:solidFill>
            <a:srgbClr val="007787"/>
          </a:solidFill>
        </p:spPr>
        <p:txBody>
          <a:bodyPr/>
          <a:lstStyle/>
          <a:p>
            <a:r>
              <a:rPr lang="en-US" dirty="0" err="1"/>
              <a:t>Voordelen</a:t>
            </a:r>
            <a:r>
              <a:rPr lang="en-US" dirty="0"/>
              <a:t> </a:t>
            </a:r>
            <a:r>
              <a:rPr lang="en-US" dirty="0" err="1"/>
              <a:t>productiemedewerker</a:t>
            </a:r>
            <a:r>
              <a:rPr lang="en-US" dirty="0"/>
              <a:t> &gt; </a:t>
            </a:r>
            <a:r>
              <a:rPr lang="en-US" dirty="0" err="1"/>
              <a:t>Tijdens</a:t>
            </a:r>
            <a:r>
              <a:rPr lang="en-US" dirty="0"/>
              <a:t> </a:t>
            </a:r>
            <a:r>
              <a:rPr lang="en-US" dirty="0" err="1"/>
              <a:t>gebruik</a:t>
            </a:r>
            <a:endParaRPr lang="en-BE" dirty="0"/>
          </a:p>
        </p:txBody>
      </p:sp>
      <p:sp>
        <p:nvSpPr>
          <p:cNvPr id="2" name="Rectangle 1">
            <a:extLst>
              <a:ext uri="{FF2B5EF4-FFF2-40B4-BE49-F238E27FC236}">
                <a16:creationId xmlns:a16="http://schemas.microsoft.com/office/drawing/2014/main" id="{9D3A111E-E3C6-ACA7-8D49-C3A4E56EA8E2}"/>
              </a:ext>
            </a:extLst>
          </p:cNvPr>
          <p:cNvSpPr/>
          <p:nvPr/>
        </p:nvSpPr>
        <p:spPr>
          <a:xfrm>
            <a:off x="327025" y="903642"/>
            <a:ext cx="5669738" cy="707756"/>
          </a:xfrm>
          <a:prstGeom prst="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Bahnschrift SemiBold" panose="020B0502040204020203" pitchFamily="34" charset="0"/>
              </a:rPr>
              <a:t>BRUIKBAARHEID</a:t>
            </a:r>
            <a:endParaRPr lang="nl-BE" b="1" dirty="0">
              <a:latin typeface="Bahnschrift SemiBold" panose="020B0502040204020203" pitchFamily="34" charset="0"/>
            </a:endParaRPr>
          </a:p>
        </p:txBody>
      </p:sp>
      <p:sp>
        <p:nvSpPr>
          <p:cNvPr id="6" name="Rectangle 5">
            <a:extLst>
              <a:ext uri="{FF2B5EF4-FFF2-40B4-BE49-F238E27FC236}">
                <a16:creationId xmlns:a16="http://schemas.microsoft.com/office/drawing/2014/main" id="{016DAE2A-A130-30AA-8534-009333499A23}"/>
              </a:ext>
            </a:extLst>
          </p:cNvPr>
          <p:cNvSpPr/>
          <p:nvPr/>
        </p:nvSpPr>
        <p:spPr>
          <a:xfrm>
            <a:off x="327026" y="1713217"/>
            <a:ext cx="151440" cy="4755636"/>
          </a:xfrm>
          <a:prstGeom prst="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dirty="0"/>
          </a:p>
        </p:txBody>
      </p:sp>
      <p:sp>
        <p:nvSpPr>
          <p:cNvPr id="7" name="Rectangle 6">
            <a:extLst>
              <a:ext uri="{FF2B5EF4-FFF2-40B4-BE49-F238E27FC236}">
                <a16:creationId xmlns:a16="http://schemas.microsoft.com/office/drawing/2014/main" id="{A2799A3C-2904-09C3-E470-3524F48586D4}"/>
              </a:ext>
            </a:extLst>
          </p:cNvPr>
          <p:cNvSpPr/>
          <p:nvPr/>
        </p:nvSpPr>
        <p:spPr>
          <a:xfrm>
            <a:off x="593079" y="1713218"/>
            <a:ext cx="5403684"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7787"/>
                </a:solidFill>
              </a:rPr>
              <a:t>Eenvoudiger</a:t>
            </a:r>
            <a:r>
              <a:rPr lang="en-US" dirty="0">
                <a:solidFill>
                  <a:srgbClr val="007787"/>
                </a:solidFill>
              </a:rPr>
              <a:t> </a:t>
            </a:r>
            <a:r>
              <a:rPr lang="en-US" dirty="0" err="1">
                <a:solidFill>
                  <a:srgbClr val="007787"/>
                </a:solidFill>
              </a:rPr>
              <a:t>te</a:t>
            </a:r>
            <a:r>
              <a:rPr lang="en-US" dirty="0">
                <a:solidFill>
                  <a:srgbClr val="007787"/>
                </a:solidFill>
              </a:rPr>
              <a:t> </a:t>
            </a:r>
            <a:r>
              <a:rPr lang="en-US" dirty="0" err="1">
                <a:solidFill>
                  <a:srgbClr val="007787"/>
                </a:solidFill>
              </a:rPr>
              <a:t>volgen</a:t>
            </a:r>
            <a:r>
              <a:rPr lang="en-US" dirty="0">
                <a:solidFill>
                  <a:srgbClr val="007787"/>
                </a:solidFill>
              </a:rPr>
              <a:t> dan </a:t>
            </a:r>
            <a:r>
              <a:rPr lang="en-US" dirty="0" err="1">
                <a:solidFill>
                  <a:srgbClr val="007787"/>
                </a:solidFill>
              </a:rPr>
              <a:t>papieren</a:t>
            </a:r>
            <a:r>
              <a:rPr lang="en-US" dirty="0">
                <a:solidFill>
                  <a:srgbClr val="007787"/>
                </a:solidFill>
              </a:rPr>
              <a:t> </a:t>
            </a:r>
            <a:r>
              <a:rPr lang="en-US" dirty="0" err="1">
                <a:solidFill>
                  <a:srgbClr val="007787"/>
                </a:solidFill>
              </a:rPr>
              <a:t>instructies</a:t>
            </a:r>
            <a:endParaRPr lang="nl-BE" dirty="0">
              <a:solidFill>
                <a:srgbClr val="007787"/>
              </a:solidFill>
            </a:endParaRPr>
          </a:p>
        </p:txBody>
      </p:sp>
      <p:sp>
        <p:nvSpPr>
          <p:cNvPr id="8" name="Rectangle 7">
            <a:extLst>
              <a:ext uri="{FF2B5EF4-FFF2-40B4-BE49-F238E27FC236}">
                <a16:creationId xmlns:a16="http://schemas.microsoft.com/office/drawing/2014/main" id="{78BB83AE-5710-0FF5-A1A7-8C0B7168E40A}"/>
              </a:ext>
            </a:extLst>
          </p:cNvPr>
          <p:cNvSpPr/>
          <p:nvPr/>
        </p:nvSpPr>
        <p:spPr>
          <a:xfrm>
            <a:off x="847625" y="2522794"/>
            <a:ext cx="5149137"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7787"/>
                </a:solidFill>
              </a:rPr>
              <a:t>Videobeelden</a:t>
            </a:r>
            <a:r>
              <a:rPr lang="en-US" dirty="0">
                <a:solidFill>
                  <a:srgbClr val="007787"/>
                </a:solidFill>
              </a:rPr>
              <a:t> &amp; </a:t>
            </a:r>
            <a:r>
              <a:rPr lang="en-US" dirty="0" err="1">
                <a:solidFill>
                  <a:srgbClr val="007787"/>
                </a:solidFill>
              </a:rPr>
              <a:t>geluidsondersteuning</a:t>
            </a:r>
            <a:endParaRPr lang="nl-BE" dirty="0">
              <a:solidFill>
                <a:srgbClr val="007787"/>
              </a:solidFill>
            </a:endParaRPr>
          </a:p>
        </p:txBody>
      </p:sp>
      <p:sp>
        <p:nvSpPr>
          <p:cNvPr id="9" name="Rectangle 8">
            <a:extLst>
              <a:ext uri="{FF2B5EF4-FFF2-40B4-BE49-F238E27FC236}">
                <a16:creationId xmlns:a16="http://schemas.microsoft.com/office/drawing/2014/main" id="{4D1EF884-F021-D856-584E-8B2B19B3D5ED}"/>
              </a:ext>
            </a:extLst>
          </p:cNvPr>
          <p:cNvSpPr/>
          <p:nvPr/>
        </p:nvSpPr>
        <p:spPr>
          <a:xfrm>
            <a:off x="847626" y="3332370"/>
            <a:ext cx="5149137"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7787"/>
                </a:solidFill>
              </a:rPr>
              <a:t>Contextuele</a:t>
            </a:r>
            <a:r>
              <a:rPr lang="en-US" dirty="0">
                <a:solidFill>
                  <a:srgbClr val="007787"/>
                </a:solidFill>
              </a:rPr>
              <a:t> </a:t>
            </a:r>
            <a:r>
              <a:rPr lang="en-US" dirty="0" err="1">
                <a:solidFill>
                  <a:srgbClr val="007787"/>
                </a:solidFill>
              </a:rPr>
              <a:t>informatie</a:t>
            </a:r>
            <a:r>
              <a:rPr lang="en-US" dirty="0">
                <a:solidFill>
                  <a:srgbClr val="007787"/>
                </a:solidFill>
              </a:rPr>
              <a:t> </a:t>
            </a:r>
            <a:r>
              <a:rPr lang="en-US" dirty="0" err="1">
                <a:solidFill>
                  <a:srgbClr val="007787"/>
                </a:solidFill>
              </a:rPr>
              <a:t>wordt</a:t>
            </a:r>
            <a:r>
              <a:rPr lang="en-US" dirty="0">
                <a:solidFill>
                  <a:srgbClr val="007787"/>
                </a:solidFill>
              </a:rPr>
              <a:t> </a:t>
            </a:r>
            <a:r>
              <a:rPr lang="en-US" dirty="0" err="1">
                <a:solidFill>
                  <a:srgbClr val="007787"/>
                </a:solidFill>
              </a:rPr>
              <a:t>aangeleverd</a:t>
            </a:r>
            <a:r>
              <a:rPr lang="en-US" dirty="0">
                <a:solidFill>
                  <a:srgbClr val="007787"/>
                </a:solidFill>
              </a:rPr>
              <a:t> in ‘bitwise’ </a:t>
            </a:r>
            <a:r>
              <a:rPr lang="en-US" dirty="0" err="1">
                <a:solidFill>
                  <a:srgbClr val="007787"/>
                </a:solidFill>
              </a:rPr>
              <a:t>blokjes</a:t>
            </a:r>
            <a:r>
              <a:rPr lang="en-US" dirty="0">
                <a:solidFill>
                  <a:srgbClr val="007787"/>
                </a:solidFill>
              </a:rPr>
              <a:t> (Branching </a:t>
            </a:r>
            <a:r>
              <a:rPr lang="en-US" dirty="0" err="1">
                <a:solidFill>
                  <a:srgbClr val="007787"/>
                </a:solidFill>
              </a:rPr>
              <a:t>structuur</a:t>
            </a:r>
            <a:r>
              <a:rPr lang="en-US" dirty="0">
                <a:solidFill>
                  <a:srgbClr val="007787"/>
                </a:solidFill>
              </a:rPr>
              <a:t>, …)</a:t>
            </a:r>
            <a:endParaRPr lang="nl-BE" dirty="0">
              <a:solidFill>
                <a:srgbClr val="007787"/>
              </a:solidFill>
            </a:endParaRPr>
          </a:p>
        </p:txBody>
      </p:sp>
      <p:sp>
        <p:nvSpPr>
          <p:cNvPr id="3" name="Rectangle 2">
            <a:extLst>
              <a:ext uri="{FF2B5EF4-FFF2-40B4-BE49-F238E27FC236}">
                <a16:creationId xmlns:a16="http://schemas.microsoft.com/office/drawing/2014/main" id="{9834F5CA-2A13-EA41-C8A6-BCF908B39B80}"/>
              </a:ext>
            </a:extLst>
          </p:cNvPr>
          <p:cNvSpPr/>
          <p:nvPr/>
        </p:nvSpPr>
        <p:spPr>
          <a:xfrm>
            <a:off x="587326" y="2522794"/>
            <a:ext cx="151440" cy="1517332"/>
          </a:xfrm>
          <a:prstGeom prst="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dirty="0"/>
          </a:p>
        </p:txBody>
      </p:sp>
      <p:sp>
        <p:nvSpPr>
          <p:cNvPr id="5" name="Rectangle 4">
            <a:extLst>
              <a:ext uri="{FF2B5EF4-FFF2-40B4-BE49-F238E27FC236}">
                <a16:creationId xmlns:a16="http://schemas.microsoft.com/office/drawing/2014/main" id="{5E1CDB20-FEF6-C3C3-5718-449972D124BB}"/>
              </a:ext>
            </a:extLst>
          </p:cNvPr>
          <p:cNvSpPr/>
          <p:nvPr/>
        </p:nvSpPr>
        <p:spPr>
          <a:xfrm>
            <a:off x="593079" y="4141946"/>
            <a:ext cx="5403684"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7787"/>
                </a:solidFill>
              </a:rPr>
              <a:t>Bewegingsvrijheid</a:t>
            </a:r>
            <a:r>
              <a:rPr lang="en-US" dirty="0">
                <a:solidFill>
                  <a:srgbClr val="007787"/>
                </a:solidFill>
              </a:rPr>
              <a:t> (</a:t>
            </a:r>
            <a:r>
              <a:rPr lang="en-US" dirty="0" err="1">
                <a:solidFill>
                  <a:srgbClr val="007787"/>
                </a:solidFill>
              </a:rPr>
              <a:t>projectie</a:t>
            </a:r>
            <a:r>
              <a:rPr lang="en-US" dirty="0">
                <a:solidFill>
                  <a:srgbClr val="007787"/>
                </a:solidFill>
              </a:rPr>
              <a:t> &amp; </a:t>
            </a:r>
            <a:r>
              <a:rPr lang="en-US" dirty="0" err="1">
                <a:solidFill>
                  <a:srgbClr val="007787"/>
                </a:solidFill>
              </a:rPr>
              <a:t>smartglasses</a:t>
            </a:r>
            <a:r>
              <a:rPr lang="en-US" dirty="0">
                <a:solidFill>
                  <a:srgbClr val="007787"/>
                </a:solidFill>
              </a:rPr>
              <a:t>)</a:t>
            </a:r>
            <a:endParaRPr lang="nl-BE" dirty="0">
              <a:solidFill>
                <a:srgbClr val="007787"/>
              </a:solidFill>
            </a:endParaRPr>
          </a:p>
        </p:txBody>
      </p:sp>
      <p:sp>
        <p:nvSpPr>
          <p:cNvPr id="10" name="Rectangle 9">
            <a:extLst>
              <a:ext uri="{FF2B5EF4-FFF2-40B4-BE49-F238E27FC236}">
                <a16:creationId xmlns:a16="http://schemas.microsoft.com/office/drawing/2014/main" id="{60063A5A-837B-156B-067C-6CE5D05C6483}"/>
              </a:ext>
            </a:extLst>
          </p:cNvPr>
          <p:cNvSpPr/>
          <p:nvPr/>
        </p:nvSpPr>
        <p:spPr>
          <a:xfrm>
            <a:off x="593079" y="4951522"/>
            <a:ext cx="5403684"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7787"/>
                </a:solidFill>
              </a:rPr>
              <a:t>Digitale</a:t>
            </a:r>
            <a:r>
              <a:rPr lang="en-US" dirty="0">
                <a:solidFill>
                  <a:srgbClr val="007787"/>
                </a:solidFill>
              </a:rPr>
              <a:t> </a:t>
            </a:r>
            <a:r>
              <a:rPr lang="en-US" dirty="0" err="1">
                <a:solidFill>
                  <a:srgbClr val="007787"/>
                </a:solidFill>
              </a:rPr>
              <a:t>registratie</a:t>
            </a:r>
            <a:r>
              <a:rPr lang="en-US" dirty="0">
                <a:solidFill>
                  <a:srgbClr val="007787"/>
                </a:solidFill>
              </a:rPr>
              <a:t> van </a:t>
            </a:r>
            <a:r>
              <a:rPr lang="en-US" dirty="0" err="1">
                <a:solidFill>
                  <a:srgbClr val="007787"/>
                </a:solidFill>
              </a:rPr>
              <a:t>productiedata</a:t>
            </a:r>
            <a:endParaRPr lang="nl-BE" dirty="0">
              <a:solidFill>
                <a:srgbClr val="007787"/>
              </a:solidFill>
            </a:endParaRPr>
          </a:p>
        </p:txBody>
      </p:sp>
      <p:sp>
        <p:nvSpPr>
          <p:cNvPr id="11" name="Rectangle 10">
            <a:extLst>
              <a:ext uri="{FF2B5EF4-FFF2-40B4-BE49-F238E27FC236}">
                <a16:creationId xmlns:a16="http://schemas.microsoft.com/office/drawing/2014/main" id="{9CA68B5F-0AA9-00FE-8943-64E7170EBF41}"/>
              </a:ext>
            </a:extLst>
          </p:cNvPr>
          <p:cNvSpPr/>
          <p:nvPr/>
        </p:nvSpPr>
        <p:spPr>
          <a:xfrm>
            <a:off x="847624" y="5761098"/>
            <a:ext cx="5149137"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7787"/>
                </a:solidFill>
              </a:rPr>
              <a:t>Automatische</a:t>
            </a:r>
            <a:r>
              <a:rPr lang="en-US" dirty="0">
                <a:solidFill>
                  <a:srgbClr val="007787"/>
                </a:solidFill>
              </a:rPr>
              <a:t> </a:t>
            </a:r>
            <a:r>
              <a:rPr lang="en-US" dirty="0" err="1">
                <a:solidFill>
                  <a:srgbClr val="007787"/>
                </a:solidFill>
              </a:rPr>
              <a:t>registratie</a:t>
            </a:r>
            <a:r>
              <a:rPr lang="en-US" dirty="0">
                <a:solidFill>
                  <a:srgbClr val="007787"/>
                </a:solidFill>
              </a:rPr>
              <a:t> van </a:t>
            </a:r>
            <a:r>
              <a:rPr lang="en-US" dirty="0" err="1">
                <a:solidFill>
                  <a:srgbClr val="007787"/>
                </a:solidFill>
              </a:rPr>
              <a:t>sensordata</a:t>
            </a:r>
            <a:r>
              <a:rPr lang="en-US" dirty="0">
                <a:solidFill>
                  <a:srgbClr val="007787"/>
                </a:solidFill>
              </a:rPr>
              <a:t> (machines, </a:t>
            </a:r>
            <a:r>
              <a:rPr lang="en-US" dirty="0" err="1">
                <a:solidFill>
                  <a:srgbClr val="007787"/>
                </a:solidFill>
              </a:rPr>
              <a:t>smarttools</a:t>
            </a:r>
            <a:r>
              <a:rPr lang="en-US" dirty="0">
                <a:solidFill>
                  <a:srgbClr val="007787"/>
                </a:solidFill>
              </a:rPr>
              <a:t>, …)</a:t>
            </a:r>
            <a:endParaRPr lang="nl-BE" dirty="0">
              <a:solidFill>
                <a:srgbClr val="007787"/>
              </a:solidFill>
            </a:endParaRPr>
          </a:p>
        </p:txBody>
      </p:sp>
      <p:sp>
        <p:nvSpPr>
          <p:cNvPr id="12" name="Rectangle 11">
            <a:extLst>
              <a:ext uri="{FF2B5EF4-FFF2-40B4-BE49-F238E27FC236}">
                <a16:creationId xmlns:a16="http://schemas.microsoft.com/office/drawing/2014/main" id="{4F0F54B7-285D-A96B-7D88-3C5F8D57DC30}"/>
              </a:ext>
            </a:extLst>
          </p:cNvPr>
          <p:cNvSpPr/>
          <p:nvPr/>
        </p:nvSpPr>
        <p:spPr>
          <a:xfrm>
            <a:off x="587326" y="5761096"/>
            <a:ext cx="151440" cy="707757"/>
          </a:xfrm>
          <a:prstGeom prst="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dirty="0"/>
          </a:p>
        </p:txBody>
      </p:sp>
      <p:sp>
        <p:nvSpPr>
          <p:cNvPr id="17" name="Rectangle: Rounded Corners 16">
            <a:extLst>
              <a:ext uri="{FF2B5EF4-FFF2-40B4-BE49-F238E27FC236}">
                <a16:creationId xmlns:a16="http://schemas.microsoft.com/office/drawing/2014/main" id="{D2BAD8DE-453F-1A81-6BD5-830753E720D1}"/>
              </a:ext>
            </a:extLst>
          </p:cNvPr>
          <p:cNvSpPr/>
          <p:nvPr/>
        </p:nvSpPr>
        <p:spPr>
          <a:xfrm>
            <a:off x="7034580" y="5761097"/>
            <a:ext cx="1976284" cy="707756"/>
          </a:xfrm>
          <a:prstGeom prst="round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Bahnschrift SemiBold" panose="020B0502040204020203" pitchFamily="34" charset="0"/>
              </a:rPr>
              <a:t>[</a:t>
            </a:r>
            <a:r>
              <a:rPr lang="en-US" dirty="0" err="1">
                <a:latin typeface="Bahnschrift SemiBold" panose="020B0502040204020203" pitchFamily="34" charset="0"/>
              </a:rPr>
              <a:t>Volgende</a:t>
            </a:r>
            <a:r>
              <a:rPr lang="en-US" dirty="0">
                <a:latin typeface="Bahnschrift SemiBold" panose="020B0502040204020203" pitchFamily="34" charset="0"/>
              </a:rPr>
              <a:t> </a:t>
            </a:r>
            <a:r>
              <a:rPr lang="en-US" dirty="0" err="1">
                <a:latin typeface="Bahnschrift SemiBold" panose="020B0502040204020203" pitchFamily="34" charset="0"/>
              </a:rPr>
              <a:t>stap</a:t>
            </a:r>
            <a:r>
              <a:rPr lang="en-US" dirty="0">
                <a:latin typeface="Bahnschrift SemiBold" panose="020B0502040204020203" pitchFamily="34" charset="0"/>
              </a:rPr>
              <a:t>]</a:t>
            </a:r>
            <a:endParaRPr lang="nl-BE" dirty="0">
              <a:latin typeface="Bahnschrift SemiBold" panose="020B0502040204020203" pitchFamily="34" charset="0"/>
            </a:endParaRPr>
          </a:p>
        </p:txBody>
      </p:sp>
      <p:sp>
        <p:nvSpPr>
          <p:cNvPr id="28" name="Rectangle: Rounded Corners 27">
            <a:extLst>
              <a:ext uri="{FF2B5EF4-FFF2-40B4-BE49-F238E27FC236}">
                <a16:creationId xmlns:a16="http://schemas.microsoft.com/office/drawing/2014/main" id="{51B5DBC4-3209-D8E9-C9E2-86000A6083B0}"/>
              </a:ext>
            </a:extLst>
          </p:cNvPr>
          <p:cNvSpPr/>
          <p:nvPr/>
        </p:nvSpPr>
        <p:spPr>
          <a:xfrm>
            <a:off x="7034580" y="1545798"/>
            <a:ext cx="1976284" cy="707756"/>
          </a:xfrm>
          <a:prstGeom prst="round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Bahnschrift SemiBold" panose="020B0502040204020203" pitchFamily="34" charset="0"/>
              </a:rPr>
              <a:t>Neem </a:t>
            </a:r>
            <a:r>
              <a:rPr lang="en-US" dirty="0" err="1">
                <a:latin typeface="Bahnschrift SemiBold" panose="020B0502040204020203" pitchFamily="34" charset="0"/>
              </a:rPr>
              <a:t>batterij</a:t>
            </a:r>
            <a:endParaRPr lang="nl-BE" dirty="0">
              <a:latin typeface="Bahnschrift SemiBold" panose="020B0502040204020203" pitchFamily="34" charset="0"/>
            </a:endParaRPr>
          </a:p>
        </p:txBody>
      </p:sp>
      <p:sp>
        <p:nvSpPr>
          <p:cNvPr id="30" name="Rectangle: Rounded Corners 29">
            <a:extLst>
              <a:ext uri="{FF2B5EF4-FFF2-40B4-BE49-F238E27FC236}">
                <a16:creationId xmlns:a16="http://schemas.microsoft.com/office/drawing/2014/main" id="{2A748889-379E-FFF2-5CBD-24C6C8D1FB70}"/>
              </a:ext>
            </a:extLst>
          </p:cNvPr>
          <p:cNvSpPr/>
          <p:nvPr/>
        </p:nvSpPr>
        <p:spPr>
          <a:xfrm>
            <a:off x="7034580" y="2815813"/>
            <a:ext cx="1976284" cy="707756"/>
          </a:xfrm>
          <a:prstGeom prst="round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Bahnschrift SemiBold" panose="020B0502040204020203" pitchFamily="34" charset="0"/>
              </a:rPr>
              <a:t>Meet voltage</a:t>
            </a:r>
            <a:endParaRPr lang="nl-BE" dirty="0">
              <a:latin typeface="Bahnschrift SemiBold" panose="020B0502040204020203" pitchFamily="34" charset="0"/>
            </a:endParaRPr>
          </a:p>
        </p:txBody>
      </p:sp>
      <p:sp>
        <p:nvSpPr>
          <p:cNvPr id="32" name="Rectangle: Rounded Corners 31">
            <a:extLst>
              <a:ext uri="{FF2B5EF4-FFF2-40B4-BE49-F238E27FC236}">
                <a16:creationId xmlns:a16="http://schemas.microsoft.com/office/drawing/2014/main" id="{FE51A176-2182-81AC-FCCF-6F685AFA2345}"/>
              </a:ext>
            </a:extLst>
          </p:cNvPr>
          <p:cNvSpPr/>
          <p:nvPr/>
        </p:nvSpPr>
        <p:spPr>
          <a:xfrm>
            <a:off x="9701089" y="4215595"/>
            <a:ext cx="2274201" cy="707756"/>
          </a:xfrm>
          <a:prstGeom prst="round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Bahnschrift SemiBold" panose="020B0502040204020203" pitchFamily="34" charset="0"/>
              </a:rPr>
              <a:t>Gooi</a:t>
            </a:r>
            <a:r>
              <a:rPr lang="en-US" dirty="0">
                <a:latin typeface="Bahnschrift SemiBold" panose="020B0502040204020203" pitchFamily="34" charset="0"/>
              </a:rPr>
              <a:t> </a:t>
            </a:r>
            <a:r>
              <a:rPr lang="en-US" dirty="0" err="1">
                <a:latin typeface="Bahnschrift SemiBold" panose="020B0502040204020203" pitchFamily="34" charset="0"/>
              </a:rPr>
              <a:t>batterij</a:t>
            </a:r>
            <a:r>
              <a:rPr lang="en-US" dirty="0">
                <a:latin typeface="Bahnschrift SemiBold" panose="020B0502040204020203" pitchFamily="34" charset="0"/>
              </a:rPr>
              <a:t> </a:t>
            </a:r>
            <a:r>
              <a:rPr lang="en-US" dirty="0" err="1">
                <a:latin typeface="Bahnschrift SemiBold" panose="020B0502040204020203" pitchFamily="34" charset="0"/>
              </a:rPr>
              <a:t>weg</a:t>
            </a:r>
            <a:endParaRPr lang="nl-BE" dirty="0">
              <a:latin typeface="Bahnschrift SemiBold" panose="020B0502040204020203" pitchFamily="34" charset="0"/>
            </a:endParaRPr>
          </a:p>
        </p:txBody>
      </p:sp>
      <p:sp>
        <p:nvSpPr>
          <p:cNvPr id="33" name="TextBox 32">
            <a:extLst>
              <a:ext uri="{FF2B5EF4-FFF2-40B4-BE49-F238E27FC236}">
                <a16:creationId xmlns:a16="http://schemas.microsoft.com/office/drawing/2014/main" id="{39B89503-5E5A-8859-D272-F35E30BE4030}"/>
              </a:ext>
            </a:extLst>
          </p:cNvPr>
          <p:cNvSpPr txBox="1"/>
          <p:nvPr/>
        </p:nvSpPr>
        <p:spPr>
          <a:xfrm>
            <a:off x="9040361" y="4696038"/>
            <a:ext cx="660728" cy="369332"/>
          </a:xfrm>
          <a:prstGeom prst="rect">
            <a:avLst/>
          </a:prstGeom>
          <a:noFill/>
        </p:spPr>
        <p:txBody>
          <a:bodyPr wrap="square" rtlCol="0">
            <a:spAutoFit/>
          </a:bodyPr>
          <a:lstStyle/>
          <a:p>
            <a:r>
              <a:rPr lang="en-US" dirty="0">
                <a:solidFill>
                  <a:srgbClr val="FF0000"/>
                </a:solidFill>
                <a:latin typeface="Bahnschrift SemiBold" panose="020B0502040204020203" pitchFamily="34" charset="0"/>
              </a:rPr>
              <a:t>NEE</a:t>
            </a:r>
            <a:endParaRPr lang="nl-BE" dirty="0">
              <a:solidFill>
                <a:srgbClr val="FF0000"/>
              </a:solidFill>
              <a:latin typeface="Bahnschrift SemiBold" panose="020B0502040204020203" pitchFamily="34" charset="0"/>
            </a:endParaRPr>
          </a:p>
        </p:txBody>
      </p:sp>
      <p:sp>
        <p:nvSpPr>
          <p:cNvPr id="14" name="Rectangle: Rounded Corners 13">
            <a:extLst>
              <a:ext uri="{FF2B5EF4-FFF2-40B4-BE49-F238E27FC236}">
                <a16:creationId xmlns:a16="http://schemas.microsoft.com/office/drawing/2014/main" id="{A1352625-5E65-EBEE-A785-A9F64D51C689}"/>
              </a:ext>
            </a:extLst>
          </p:cNvPr>
          <p:cNvSpPr/>
          <p:nvPr/>
        </p:nvSpPr>
        <p:spPr>
          <a:xfrm>
            <a:off x="7034580" y="4215595"/>
            <a:ext cx="1976284" cy="707756"/>
          </a:xfrm>
          <a:prstGeom prst="round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Bahnschrift SemiBold" panose="020B0502040204020203" pitchFamily="34" charset="0"/>
              </a:rPr>
              <a:t>Voltages &gt; 24V ?</a:t>
            </a:r>
            <a:endParaRPr lang="nl-BE" dirty="0">
              <a:latin typeface="Bahnschrift SemiBold" panose="020B0502040204020203" pitchFamily="34" charset="0"/>
            </a:endParaRPr>
          </a:p>
        </p:txBody>
      </p:sp>
      <p:cxnSp>
        <p:nvCxnSpPr>
          <p:cNvPr id="54" name="Straight Arrow Connector 53">
            <a:extLst>
              <a:ext uri="{FF2B5EF4-FFF2-40B4-BE49-F238E27FC236}">
                <a16:creationId xmlns:a16="http://schemas.microsoft.com/office/drawing/2014/main" id="{8A441C50-E143-8767-1DF3-082DB9A2F110}"/>
              </a:ext>
            </a:extLst>
          </p:cNvPr>
          <p:cNvCxnSpPr>
            <a:cxnSpLocks/>
            <a:stCxn id="28" idx="2"/>
            <a:endCxn id="30" idx="0"/>
          </p:cNvCxnSpPr>
          <p:nvPr/>
        </p:nvCxnSpPr>
        <p:spPr>
          <a:xfrm>
            <a:off x="8022722" y="2253554"/>
            <a:ext cx="0" cy="562259"/>
          </a:xfrm>
          <a:prstGeom prst="straightConnector1">
            <a:avLst/>
          </a:prstGeom>
          <a:ln w="88900">
            <a:solidFill>
              <a:srgbClr val="007787"/>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536CB368-132F-2F52-046C-04A738C0E9E5}"/>
              </a:ext>
            </a:extLst>
          </p:cNvPr>
          <p:cNvCxnSpPr>
            <a:cxnSpLocks/>
            <a:stCxn id="30" idx="2"/>
          </p:cNvCxnSpPr>
          <p:nvPr/>
        </p:nvCxnSpPr>
        <p:spPr>
          <a:xfrm>
            <a:off x="8022722" y="3523569"/>
            <a:ext cx="0" cy="699748"/>
          </a:xfrm>
          <a:prstGeom prst="straightConnector1">
            <a:avLst/>
          </a:prstGeom>
          <a:ln w="88900">
            <a:solidFill>
              <a:srgbClr val="007787"/>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63346CE-41CA-29D8-7FD1-798E31D8642D}"/>
              </a:ext>
            </a:extLst>
          </p:cNvPr>
          <p:cNvCxnSpPr>
            <a:cxnSpLocks/>
          </p:cNvCxnSpPr>
          <p:nvPr/>
        </p:nvCxnSpPr>
        <p:spPr>
          <a:xfrm>
            <a:off x="8030333" y="983539"/>
            <a:ext cx="0" cy="562259"/>
          </a:xfrm>
          <a:prstGeom prst="straightConnector1">
            <a:avLst/>
          </a:prstGeom>
          <a:ln w="88900">
            <a:solidFill>
              <a:srgbClr val="007787"/>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3109EC3B-8F76-58EA-CB65-ADBA322DB122}"/>
              </a:ext>
            </a:extLst>
          </p:cNvPr>
          <p:cNvCxnSpPr>
            <a:cxnSpLocks/>
            <a:stCxn id="14" idx="2"/>
            <a:endCxn id="17" idx="0"/>
          </p:cNvCxnSpPr>
          <p:nvPr/>
        </p:nvCxnSpPr>
        <p:spPr>
          <a:xfrm>
            <a:off x="8022722" y="4923351"/>
            <a:ext cx="0" cy="837746"/>
          </a:xfrm>
          <a:prstGeom prst="straightConnector1">
            <a:avLst/>
          </a:prstGeom>
          <a:ln w="889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340D3AFE-60F8-66AB-9193-290506B78170}"/>
              </a:ext>
            </a:extLst>
          </p:cNvPr>
          <p:cNvCxnSpPr>
            <a:cxnSpLocks/>
            <a:stCxn id="14" idx="3"/>
            <a:endCxn id="32" idx="1"/>
          </p:cNvCxnSpPr>
          <p:nvPr/>
        </p:nvCxnSpPr>
        <p:spPr>
          <a:xfrm>
            <a:off x="9010864" y="4569473"/>
            <a:ext cx="690225" cy="0"/>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77" name="Connector: Elbow 3076">
            <a:extLst>
              <a:ext uri="{FF2B5EF4-FFF2-40B4-BE49-F238E27FC236}">
                <a16:creationId xmlns:a16="http://schemas.microsoft.com/office/drawing/2014/main" id="{10C4B444-FEC7-44A1-3674-15EAA22B9A4C}"/>
              </a:ext>
            </a:extLst>
          </p:cNvPr>
          <p:cNvCxnSpPr>
            <a:cxnSpLocks/>
            <a:stCxn id="32" idx="0"/>
            <a:endCxn id="28" idx="3"/>
          </p:cNvCxnSpPr>
          <p:nvPr/>
        </p:nvCxnSpPr>
        <p:spPr>
          <a:xfrm rot="16200000" flipV="1">
            <a:off x="8766568" y="2143973"/>
            <a:ext cx="2315919" cy="1827326"/>
          </a:xfrm>
          <a:prstGeom prst="bentConnector2">
            <a:avLst/>
          </a:prstGeom>
          <a:ln w="88900">
            <a:solidFill>
              <a:srgbClr val="00778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256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1" fill="hold" grpId="0" nodeType="with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par>
                                <p:cTn id="14" presetID="22" presetClass="entr" presetSubtype="8" fill="hold" grpId="0" nodeType="withEffect">
                                  <p:stCondLst>
                                    <p:cond delay="75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par>
                                <p:cTn id="17" presetID="22" presetClass="entr" presetSubtype="8" fill="hold" grpId="0" nodeType="with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par>
                                <p:cTn id="20" presetID="22" presetClass="entr" presetSubtype="8" fill="hold" grpId="0" nodeType="withEffect">
                                  <p:stCondLst>
                                    <p:cond delay="125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par>
                                <p:cTn id="23" presetID="22" presetClass="entr" presetSubtype="8" fill="hold" grpId="0" nodeType="withEffect">
                                  <p:stCondLst>
                                    <p:cond delay="150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par>
                                <p:cTn id="26" presetID="22" presetClass="entr" presetSubtype="1" fill="hold" grpId="0" nodeType="withEffect">
                                  <p:stCondLst>
                                    <p:cond delay="1750"/>
                                  </p:stCondLst>
                                  <p:childTnLst>
                                    <p:set>
                                      <p:cBhvr>
                                        <p:cTn id="27" dur="1" fill="hold">
                                          <p:stCondLst>
                                            <p:cond delay="0"/>
                                          </p:stCondLst>
                                        </p:cTn>
                                        <p:tgtEl>
                                          <p:spTgt spid="12"/>
                                        </p:tgtEl>
                                        <p:attrNameLst>
                                          <p:attrName>style.visibility</p:attrName>
                                        </p:attrNameLst>
                                      </p:cBhvr>
                                      <p:to>
                                        <p:strVal val="visible"/>
                                      </p:to>
                                    </p:set>
                                    <p:animEffect transition="in" filter="wipe(up)">
                                      <p:cBhvr>
                                        <p:cTn id="28" dur="500"/>
                                        <p:tgtEl>
                                          <p:spTgt spid="12"/>
                                        </p:tgtEl>
                                      </p:cBhvr>
                                    </p:animEffect>
                                  </p:childTnLst>
                                </p:cTn>
                              </p:par>
                              <p:par>
                                <p:cTn id="29" presetID="22" presetClass="entr" presetSubtype="8" fill="hold" grpId="0" nodeType="withEffect">
                                  <p:stCondLst>
                                    <p:cond delay="200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3" grpId="0" animBg="1"/>
      <p:bldP spid="5" grpId="0" animBg="1"/>
      <p:bldP spid="10" grpId="0" animBg="1"/>
      <p:bldP spid="11" grpId="0" animBg="1"/>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AB7827-D0DF-4B85-847A-CC7B1EEEBF3D}"/>
              </a:ext>
            </a:extLst>
          </p:cNvPr>
          <p:cNvSpPr>
            <a:spLocks noGrp="1"/>
          </p:cNvSpPr>
          <p:nvPr>
            <p:ph type="title"/>
          </p:nvPr>
        </p:nvSpPr>
        <p:spPr>
          <a:xfrm>
            <a:off x="327024" y="318297"/>
            <a:ext cx="11537951" cy="362741"/>
          </a:xfrm>
          <a:solidFill>
            <a:srgbClr val="007787"/>
          </a:solidFill>
        </p:spPr>
        <p:txBody>
          <a:bodyPr/>
          <a:lstStyle/>
          <a:p>
            <a:r>
              <a:rPr lang="en-US" dirty="0" err="1"/>
              <a:t>Voordelen</a:t>
            </a:r>
            <a:r>
              <a:rPr lang="en-US" dirty="0"/>
              <a:t> </a:t>
            </a:r>
            <a:r>
              <a:rPr lang="en-US" dirty="0" err="1"/>
              <a:t>productiemedewerker</a:t>
            </a:r>
            <a:r>
              <a:rPr lang="en-US" dirty="0"/>
              <a:t> &gt; </a:t>
            </a:r>
            <a:r>
              <a:rPr lang="en-US" dirty="0" err="1"/>
              <a:t>Tijdens</a:t>
            </a:r>
            <a:r>
              <a:rPr lang="en-US" dirty="0"/>
              <a:t> </a:t>
            </a:r>
            <a:r>
              <a:rPr lang="en-US" dirty="0" err="1"/>
              <a:t>gebruik</a:t>
            </a:r>
            <a:endParaRPr lang="en-BE" dirty="0"/>
          </a:p>
        </p:txBody>
      </p:sp>
      <p:sp>
        <p:nvSpPr>
          <p:cNvPr id="2" name="Rectangle 1">
            <a:extLst>
              <a:ext uri="{FF2B5EF4-FFF2-40B4-BE49-F238E27FC236}">
                <a16:creationId xmlns:a16="http://schemas.microsoft.com/office/drawing/2014/main" id="{9D3A111E-E3C6-ACA7-8D49-C3A4E56EA8E2}"/>
              </a:ext>
            </a:extLst>
          </p:cNvPr>
          <p:cNvSpPr/>
          <p:nvPr/>
        </p:nvSpPr>
        <p:spPr>
          <a:xfrm>
            <a:off x="327025" y="903642"/>
            <a:ext cx="5669738" cy="707756"/>
          </a:xfrm>
          <a:prstGeom prst="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Bahnschrift SemiBold" panose="020B0502040204020203" pitchFamily="34" charset="0"/>
              </a:rPr>
              <a:t>INBRENG IN PROCES</a:t>
            </a:r>
            <a:endParaRPr lang="nl-BE" b="1" dirty="0">
              <a:latin typeface="Bahnschrift SemiBold" panose="020B0502040204020203" pitchFamily="34" charset="0"/>
            </a:endParaRPr>
          </a:p>
        </p:txBody>
      </p:sp>
      <p:sp>
        <p:nvSpPr>
          <p:cNvPr id="6" name="Rectangle 5">
            <a:extLst>
              <a:ext uri="{FF2B5EF4-FFF2-40B4-BE49-F238E27FC236}">
                <a16:creationId xmlns:a16="http://schemas.microsoft.com/office/drawing/2014/main" id="{016DAE2A-A130-30AA-8534-009333499A23}"/>
              </a:ext>
            </a:extLst>
          </p:cNvPr>
          <p:cNvSpPr/>
          <p:nvPr/>
        </p:nvSpPr>
        <p:spPr>
          <a:xfrm>
            <a:off x="327026" y="1713217"/>
            <a:ext cx="151440" cy="2335772"/>
          </a:xfrm>
          <a:prstGeom prst="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dirty="0"/>
          </a:p>
        </p:txBody>
      </p:sp>
      <p:sp>
        <p:nvSpPr>
          <p:cNvPr id="7" name="Rectangle 6">
            <a:extLst>
              <a:ext uri="{FF2B5EF4-FFF2-40B4-BE49-F238E27FC236}">
                <a16:creationId xmlns:a16="http://schemas.microsoft.com/office/drawing/2014/main" id="{A2799A3C-2904-09C3-E470-3524F48586D4}"/>
              </a:ext>
            </a:extLst>
          </p:cNvPr>
          <p:cNvSpPr/>
          <p:nvPr/>
        </p:nvSpPr>
        <p:spPr>
          <a:xfrm>
            <a:off x="593079" y="1713218"/>
            <a:ext cx="5403684"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7787"/>
                </a:solidFill>
              </a:rPr>
              <a:t>Operatoren</a:t>
            </a:r>
            <a:r>
              <a:rPr lang="en-US" dirty="0">
                <a:solidFill>
                  <a:srgbClr val="007787"/>
                </a:solidFill>
              </a:rPr>
              <a:t> </a:t>
            </a:r>
            <a:r>
              <a:rPr lang="en-US" dirty="0" err="1">
                <a:solidFill>
                  <a:srgbClr val="007787"/>
                </a:solidFill>
              </a:rPr>
              <a:t>kunnen</a:t>
            </a:r>
            <a:r>
              <a:rPr lang="en-US" dirty="0">
                <a:solidFill>
                  <a:srgbClr val="007787"/>
                </a:solidFill>
              </a:rPr>
              <a:t> input </a:t>
            </a:r>
            <a:r>
              <a:rPr lang="en-US" dirty="0" err="1">
                <a:solidFill>
                  <a:srgbClr val="007787"/>
                </a:solidFill>
              </a:rPr>
              <a:t>geven</a:t>
            </a:r>
            <a:endParaRPr lang="nl-BE" dirty="0">
              <a:solidFill>
                <a:srgbClr val="007787"/>
              </a:solidFill>
            </a:endParaRPr>
          </a:p>
        </p:txBody>
      </p:sp>
      <p:sp>
        <p:nvSpPr>
          <p:cNvPr id="8" name="Rectangle 7">
            <a:extLst>
              <a:ext uri="{FF2B5EF4-FFF2-40B4-BE49-F238E27FC236}">
                <a16:creationId xmlns:a16="http://schemas.microsoft.com/office/drawing/2014/main" id="{78BB83AE-5710-0FF5-A1A7-8C0B7168E40A}"/>
              </a:ext>
            </a:extLst>
          </p:cNvPr>
          <p:cNvSpPr/>
          <p:nvPr/>
        </p:nvSpPr>
        <p:spPr>
          <a:xfrm>
            <a:off x="859130" y="2522794"/>
            <a:ext cx="5137634"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7787"/>
                </a:solidFill>
              </a:rPr>
              <a:t>Feedback op </a:t>
            </a:r>
            <a:r>
              <a:rPr lang="en-US" dirty="0" err="1">
                <a:solidFill>
                  <a:srgbClr val="007787"/>
                </a:solidFill>
              </a:rPr>
              <a:t>aangeleverde</a:t>
            </a:r>
            <a:r>
              <a:rPr lang="en-US" dirty="0">
                <a:solidFill>
                  <a:srgbClr val="007787"/>
                </a:solidFill>
              </a:rPr>
              <a:t> </a:t>
            </a:r>
            <a:r>
              <a:rPr lang="en-US" dirty="0" err="1">
                <a:solidFill>
                  <a:srgbClr val="007787"/>
                </a:solidFill>
              </a:rPr>
              <a:t>instructies</a:t>
            </a:r>
            <a:endParaRPr lang="nl-BE" dirty="0">
              <a:solidFill>
                <a:srgbClr val="007787"/>
              </a:solidFill>
            </a:endParaRPr>
          </a:p>
        </p:txBody>
      </p:sp>
      <p:sp>
        <p:nvSpPr>
          <p:cNvPr id="9" name="Rectangle 8">
            <a:extLst>
              <a:ext uri="{FF2B5EF4-FFF2-40B4-BE49-F238E27FC236}">
                <a16:creationId xmlns:a16="http://schemas.microsoft.com/office/drawing/2014/main" id="{4D1EF884-F021-D856-584E-8B2B19B3D5ED}"/>
              </a:ext>
            </a:extLst>
          </p:cNvPr>
          <p:cNvSpPr/>
          <p:nvPr/>
        </p:nvSpPr>
        <p:spPr>
          <a:xfrm>
            <a:off x="859128" y="3341233"/>
            <a:ext cx="5137635"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7787"/>
                </a:solidFill>
              </a:rPr>
              <a:t>Zelfstandig</a:t>
            </a:r>
            <a:r>
              <a:rPr lang="en-US" dirty="0">
                <a:solidFill>
                  <a:srgbClr val="007787"/>
                </a:solidFill>
              </a:rPr>
              <a:t> </a:t>
            </a:r>
            <a:r>
              <a:rPr lang="en-US" dirty="0" err="1">
                <a:solidFill>
                  <a:srgbClr val="007787"/>
                </a:solidFill>
              </a:rPr>
              <a:t>instructies</a:t>
            </a:r>
            <a:r>
              <a:rPr lang="en-US" dirty="0">
                <a:solidFill>
                  <a:srgbClr val="007787"/>
                </a:solidFill>
              </a:rPr>
              <a:t> </a:t>
            </a:r>
            <a:r>
              <a:rPr lang="en-US" dirty="0" err="1">
                <a:solidFill>
                  <a:srgbClr val="007787"/>
                </a:solidFill>
              </a:rPr>
              <a:t>aanpassen</a:t>
            </a:r>
            <a:endParaRPr lang="nl-BE" dirty="0">
              <a:solidFill>
                <a:srgbClr val="007787"/>
              </a:solidFill>
            </a:endParaRPr>
          </a:p>
        </p:txBody>
      </p:sp>
      <p:sp>
        <p:nvSpPr>
          <p:cNvPr id="3" name="Rectangle 2">
            <a:extLst>
              <a:ext uri="{FF2B5EF4-FFF2-40B4-BE49-F238E27FC236}">
                <a16:creationId xmlns:a16="http://schemas.microsoft.com/office/drawing/2014/main" id="{AB1F164C-4476-27BD-D418-D0B5C6563BEA}"/>
              </a:ext>
            </a:extLst>
          </p:cNvPr>
          <p:cNvSpPr/>
          <p:nvPr/>
        </p:nvSpPr>
        <p:spPr>
          <a:xfrm>
            <a:off x="593078" y="2522794"/>
            <a:ext cx="151440" cy="1526195"/>
          </a:xfrm>
          <a:prstGeom prst="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dirty="0"/>
          </a:p>
        </p:txBody>
      </p:sp>
      <p:pic>
        <p:nvPicPr>
          <p:cNvPr id="11" name="Picture 10" descr="A picture containing diagram&#10;&#10;Description automatically generated">
            <a:extLst>
              <a:ext uri="{FF2B5EF4-FFF2-40B4-BE49-F238E27FC236}">
                <a16:creationId xmlns:a16="http://schemas.microsoft.com/office/drawing/2014/main" id="{4D941CD0-84B1-E12E-6710-931ECC0D0D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4165" y="682580"/>
            <a:ext cx="6175420" cy="6175420"/>
          </a:xfrm>
          <a:prstGeom prst="rect">
            <a:avLst/>
          </a:prstGeom>
        </p:spPr>
      </p:pic>
    </p:spTree>
    <p:extLst>
      <p:ext uri="{BB962C8B-B14F-4D97-AF65-F5344CB8AC3E}">
        <p14:creationId xmlns:p14="http://schemas.microsoft.com/office/powerpoint/2010/main" val="119715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1" fill="hold" grpId="0" nodeType="with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par>
                                <p:cTn id="14" presetID="22" presetClass="entr" presetSubtype="8" fill="hold" grpId="0" nodeType="withEffect">
                                  <p:stCondLst>
                                    <p:cond delay="75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par>
                                <p:cTn id="17" presetID="22" presetClass="entr" presetSubtype="8" fill="hold" grpId="0" nodeType="with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AB7827-D0DF-4B85-847A-CC7B1EEEBF3D}"/>
              </a:ext>
            </a:extLst>
          </p:cNvPr>
          <p:cNvSpPr>
            <a:spLocks noGrp="1"/>
          </p:cNvSpPr>
          <p:nvPr>
            <p:ph type="title"/>
          </p:nvPr>
        </p:nvSpPr>
        <p:spPr>
          <a:xfrm>
            <a:off x="327024" y="318297"/>
            <a:ext cx="11537951" cy="362741"/>
          </a:xfrm>
          <a:solidFill>
            <a:srgbClr val="007787"/>
          </a:solidFill>
        </p:spPr>
        <p:txBody>
          <a:bodyPr/>
          <a:lstStyle/>
          <a:p>
            <a:r>
              <a:rPr lang="en-US" dirty="0" err="1"/>
              <a:t>Voordelen</a:t>
            </a:r>
            <a:r>
              <a:rPr lang="en-US" dirty="0"/>
              <a:t> </a:t>
            </a:r>
            <a:r>
              <a:rPr lang="en-US" dirty="0" err="1"/>
              <a:t>productiemedewerker</a:t>
            </a:r>
            <a:r>
              <a:rPr lang="en-US" dirty="0"/>
              <a:t> &gt; </a:t>
            </a:r>
            <a:r>
              <a:rPr lang="en-US" dirty="0" err="1"/>
              <a:t>Tijdens</a:t>
            </a:r>
            <a:r>
              <a:rPr lang="en-US" dirty="0"/>
              <a:t> </a:t>
            </a:r>
            <a:r>
              <a:rPr lang="en-US" dirty="0" err="1"/>
              <a:t>gebruik</a:t>
            </a:r>
            <a:endParaRPr lang="en-BE" dirty="0"/>
          </a:p>
        </p:txBody>
      </p:sp>
      <p:sp>
        <p:nvSpPr>
          <p:cNvPr id="2" name="Rectangle 1">
            <a:extLst>
              <a:ext uri="{FF2B5EF4-FFF2-40B4-BE49-F238E27FC236}">
                <a16:creationId xmlns:a16="http://schemas.microsoft.com/office/drawing/2014/main" id="{9D3A111E-E3C6-ACA7-8D49-C3A4E56EA8E2}"/>
              </a:ext>
            </a:extLst>
          </p:cNvPr>
          <p:cNvSpPr/>
          <p:nvPr/>
        </p:nvSpPr>
        <p:spPr>
          <a:xfrm>
            <a:off x="327025" y="903642"/>
            <a:ext cx="5669738" cy="707756"/>
          </a:xfrm>
          <a:prstGeom prst="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Bahnschrift SemiBold" panose="020B0502040204020203" pitchFamily="34" charset="0"/>
              </a:rPr>
              <a:t>BEGELEIDING VAN OPERATOREN</a:t>
            </a:r>
            <a:endParaRPr lang="nl-BE" b="1" dirty="0">
              <a:latin typeface="Bahnschrift SemiBold" panose="020B0502040204020203" pitchFamily="34" charset="0"/>
            </a:endParaRPr>
          </a:p>
        </p:txBody>
      </p:sp>
      <p:sp>
        <p:nvSpPr>
          <p:cNvPr id="6" name="Rectangle 5">
            <a:extLst>
              <a:ext uri="{FF2B5EF4-FFF2-40B4-BE49-F238E27FC236}">
                <a16:creationId xmlns:a16="http://schemas.microsoft.com/office/drawing/2014/main" id="{016DAE2A-A130-30AA-8534-009333499A23}"/>
              </a:ext>
            </a:extLst>
          </p:cNvPr>
          <p:cNvSpPr/>
          <p:nvPr/>
        </p:nvSpPr>
        <p:spPr>
          <a:xfrm>
            <a:off x="327026" y="1713217"/>
            <a:ext cx="151440" cy="2335771"/>
          </a:xfrm>
          <a:prstGeom prst="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dirty="0"/>
          </a:p>
        </p:txBody>
      </p:sp>
      <p:sp>
        <p:nvSpPr>
          <p:cNvPr id="7" name="Rectangle 6">
            <a:extLst>
              <a:ext uri="{FF2B5EF4-FFF2-40B4-BE49-F238E27FC236}">
                <a16:creationId xmlns:a16="http://schemas.microsoft.com/office/drawing/2014/main" id="{A2799A3C-2904-09C3-E470-3524F48586D4}"/>
              </a:ext>
            </a:extLst>
          </p:cNvPr>
          <p:cNvSpPr/>
          <p:nvPr/>
        </p:nvSpPr>
        <p:spPr>
          <a:xfrm>
            <a:off x="593079" y="1713218"/>
            <a:ext cx="5403684"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7787"/>
                </a:solidFill>
              </a:rPr>
              <a:t>Koppeling</a:t>
            </a:r>
            <a:r>
              <a:rPr lang="en-US" dirty="0">
                <a:solidFill>
                  <a:srgbClr val="007787"/>
                </a:solidFill>
              </a:rPr>
              <a:t> met remote assistance </a:t>
            </a:r>
            <a:r>
              <a:rPr lang="en-US" dirty="0" err="1">
                <a:solidFill>
                  <a:srgbClr val="007787"/>
                </a:solidFill>
              </a:rPr>
              <a:t>oplossingen</a:t>
            </a:r>
            <a:endParaRPr lang="nl-BE" dirty="0">
              <a:solidFill>
                <a:srgbClr val="007787"/>
              </a:solidFill>
            </a:endParaRPr>
          </a:p>
        </p:txBody>
      </p:sp>
      <p:sp>
        <p:nvSpPr>
          <p:cNvPr id="8" name="Rectangle 7">
            <a:extLst>
              <a:ext uri="{FF2B5EF4-FFF2-40B4-BE49-F238E27FC236}">
                <a16:creationId xmlns:a16="http://schemas.microsoft.com/office/drawing/2014/main" id="{78BB83AE-5710-0FF5-A1A7-8C0B7168E40A}"/>
              </a:ext>
            </a:extLst>
          </p:cNvPr>
          <p:cNvSpPr/>
          <p:nvPr/>
        </p:nvSpPr>
        <p:spPr>
          <a:xfrm>
            <a:off x="593079" y="2522794"/>
            <a:ext cx="5403685"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7787"/>
                </a:solidFill>
              </a:rPr>
              <a:t>Training in </a:t>
            </a:r>
            <a:r>
              <a:rPr lang="en-US" dirty="0" err="1">
                <a:solidFill>
                  <a:srgbClr val="007787"/>
                </a:solidFill>
              </a:rPr>
              <a:t>virtuele</a:t>
            </a:r>
            <a:r>
              <a:rPr lang="en-US" dirty="0">
                <a:solidFill>
                  <a:srgbClr val="007787"/>
                </a:solidFill>
              </a:rPr>
              <a:t> </a:t>
            </a:r>
            <a:r>
              <a:rPr lang="en-US" dirty="0" err="1">
                <a:solidFill>
                  <a:srgbClr val="007787"/>
                </a:solidFill>
              </a:rPr>
              <a:t>omgeving</a:t>
            </a:r>
            <a:r>
              <a:rPr lang="en-US" dirty="0">
                <a:solidFill>
                  <a:srgbClr val="007787"/>
                </a:solidFill>
              </a:rPr>
              <a:t> </a:t>
            </a:r>
            <a:r>
              <a:rPr lang="en-US" dirty="0" err="1">
                <a:solidFill>
                  <a:srgbClr val="007787"/>
                </a:solidFill>
              </a:rPr>
              <a:t>zonder</a:t>
            </a:r>
            <a:r>
              <a:rPr lang="en-US" dirty="0">
                <a:solidFill>
                  <a:srgbClr val="007787"/>
                </a:solidFill>
              </a:rPr>
              <a:t> </a:t>
            </a:r>
            <a:r>
              <a:rPr lang="en-US" dirty="0" err="1">
                <a:solidFill>
                  <a:srgbClr val="007787"/>
                </a:solidFill>
              </a:rPr>
              <a:t>gevaren</a:t>
            </a:r>
            <a:r>
              <a:rPr lang="en-US" dirty="0">
                <a:solidFill>
                  <a:srgbClr val="007787"/>
                </a:solidFill>
              </a:rPr>
              <a:t> of </a:t>
            </a:r>
            <a:r>
              <a:rPr lang="en-US" dirty="0" err="1">
                <a:solidFill>
                  <a:srgbClr val="007787"/>
                </a:solidFill>
              </a:rPr>
              <a:t>materiële</a:t>
            </a:r>
            <a:r>
              <a:rPr lang="en-US" dirty="0">
                <a:solidFill>
                  <a:srgbClr val="007787"/>
                </a:solidFill>
              </a:rPr>
              <a:t> </a:t>
            </a:r>
            <a:r>
              <a:rPr lang="en-US" dirty="0" err="1">
                <a:solidFill>
                  <a:srgbClr val="007787"/>
                </a:solidFill>
              </a:rPr>
              <a:t>schade</a:t>
            </a:r>
            <a:endParaRPr lang="nl-BE" dirty="0">
              <a:solidFill>
                <a:srgbClr val="007787"/>
              </a:solidFill>
            </a:endParaRPr>
          </a:p>
        </p:txBody>
      </p:sp>
      <p:sp>
        <p:nvSpPr>
          <p:cNvPr id="9" name="Rectangle 8">
            <a:extLst>
              <a:ext uri="{FF2B5EF4-FFF2-40B4-BE49-F238E27FC236}">
                <a16:creationId xmlns:a16="http://schemas.microsoft.com/office/drawing/2014/main" id="{4D1EF884-F021-D856-584E-8B2B19B3D5ED}"/>
              </a:ext>
            </a:extLst>
          </p:cNvPr>
          <p:cNvSpPr/>
          <p:nvPr/>
        </p:nvSpPr>
        <p:spPr>
          <a:xfrm>
            <a:off x="593079" y="3341232"/>
            <a:ext cx="5403684"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7787"/>
                </a:solidFill>
              </a:rPr>
              <a:t>Koppeling</a:t>
            </a:r>
            <a:r>
              <a:rPr lang="en-US" dirty="0">
                <a:solidFill>
                  <a:srgbClr val="007787"/>
                </a:solidFill>
              </a:rPr>
              <a:t> met </a:t>
            </a:r>
            <a:r>
              <a:rPr lang="en-US" dirty="0" err="1">
                <a:solidFill>
                  <a:srgbClr val="007787"/>
                </a:solidFill>
              </a:rPr>
              <a:t>smarttools</a:t>
            </a:r>
            <a:r>
              <a:rPr lang="en-US" dirty="0">
                <a:solidFill>
                  <a:srgbClr val="007787"/>
                </a:solidFill>
              </a:rPr>
              <a:t> </a:t>
            </a:r>
            <a:r>
              <a:rPr lang="en-US" dirty="0">
                <a:solidFill>
                  <a:srgbClr val="007787"/>
                </a:solidFill>
                <a:sym typeface="Wingdings" panose="05000000000000000000" pitchFamily="2" charset="2"/>
              </a:rPr>
              <a:t> </a:t>
            </a:r>
            <a:r>
              <a:rPr lang="en-US" dirty="0" err="1">
                <a:solidFill>
                  <a:srgbClr val="007787"/>
                </a:solidFill>
                <a:sym typeface="Wingdings" panose="05000000000000000000" pitchFamily="2" charset="2"/>
              </a:rPr>
              <a:t>Foutpreventie</a:t>
            </a:r>
            <a:r>
              <a:rPr lang="en-US" dirty="0">
                <a:solidFill>
                  <a:srgbClr val="007787"/>
                </a:solidFill>
                <a:sym typeface="Wingdings" panose="05000000000000000000" pitchFamily="2" charset="2"/>
              </a:rPr>
              <a:t> &amp; </a:t>
            </a:r>
            <a:r>
              <a:rPr lang="en-US" dirty="0" err="1">
                <a:solidFill>
                  <a:srgbClr val="007787"/>
                </a:solidFill>
                <a:sym typeface="Wingdings" panose="05000000000000000000" pitchFamily="2" charset="2"/>
              </a:rPr>
              <a:t>automatische</a:t>
            </a:r>
            <a:r>
              <a:rPr lang="en-US" dirty="0">
                <a:solidFill>
                  <a:srgbClr val="007787"/>
                </a:solidFill>
                <a:sym typeface="Wingdings" panose="05000000000000000000" pitchFamily="2" charset="2"/>
              </a:rPr>
              <a:t> </a:t>
            </a:r>
            <a:r>
              <a:rPr lang="en-US" dirty="0" err="1">
                <a:solidFill>
                  <a:srgbClr val="007787"/>
                </a:solidFill>
                <a:sym typeface="Wingdings" panose="05000000000000000000" pitchFamily="2" charset="2"/>
              </a:rPr>
              <a:t>registratie</a:t>
            </a:r>
            <a:r>
              <a:rPr lang="en-US" dirty="0">
                <a:solidFill>
                  <a:srgbClr val="007787"/>
                </a:solidFill>
                <a:sym typeface="Wingdings" panose="05000000000000000000" pitchFamily="2" charset="2"/>
              </a:rPr>
              <a:t> van </a:t>
            </a:r>
            <a:r>
              <a:rPr lang="en-US" dirty="0" err="1">
                <a:solidFill>
                  <a:srgbClr val="007787"/>
                </a:solidFill>
                <a:sym typeface="Wingdings" panose="05000000000000000000" pitchFamily="2" charset="2"/>
              </a:rPr>
              <a:t>productie</a:t>
            </a:r>
            <a:r>
              <a:rPr lang="en-US" dirty="0">
                <a:solidFill>
                  <a:srgbClr val="007787"/>
                </a:solidFill>
                <a:sym typeface="Wingdings" panose="05000000000000000000" pitchFamily="2" charset="2"/>
              </a:rPr>
              <a:t>-data</a:t>
            </a:r>
            <a:endParaRPr lang="nl-BE" dirty="0">
              <a:solidFill>
                <a:srgbClr val="007787"/>
              </a:solidFill>
            </a:endParaRPr>
          </a:p>
        </p:txBody>
      </p:sp>
      <p:pic>
        <p:nvPicPr>
          <p:cNvPr id="4098" name="Picture 2" descr="Future of Training: VR Training Brings Skills &amp; Confidence to Professionals">
            <a:extLst>
              <a:ext uri="{FF2B5EF4-FFF2-40B4-BE49-F238E27FC236}">
                <a16:creationId xmlns:a16="http://schemas.microsoft.com/office/drawing/2014/main" id="{3E8646D7-2A0D-D1F9-6AA7-366C50349C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62" t="8233" b="9155"/>
          <a:stretch/>
        </p:blipFill>
        <p:spPr bwMode="auto">
          <a:xfrm>
            <a:off x="6794938" y="903642"/>
            <a:ext cx="5070036" cy="24985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ynamics 365 Remote Assist - AR/MR Software Product | XRGO">
            <a:extLst>
              <a:ext uri="{FF2B5EF4-FFF2-40B4-BE49-F238E27FC236}">
                <a16:creationId xmlns:a16="http://schemas.microsoft.com/office/drawing/2014/main" id="{D2786F24-74FD-660E-4515-FDF0760ECC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925" b="9685"/>
          <a:stretch/>
        </p:blipFill>
        <p:spPr bwMode="auto">
          <a:xfrm>
            <a:off x="6794938" y="3624749"/>
            <a:ext cx="5070036" cy="2914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99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75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10" presetClass="entr" presetSubtype="0" fill="hold" nodeType="withEffect">
                                  <p:stCondLst>
                                    <p:cond delay="1000"/>
                                  </p:stCondLst>
                                  <p:childTnLst>
                                    <p:set>
                                      <p:cBhvr>
                                        <p:cTn id="18" dur="1" fill="hold">
                                          <p:stCondLst>
                                            <p:cond delay="0"/>
                                          </p:stCondLst>
                                        </p:cTn>
                                        <p:tgtEl>
                                          <p:spTgt spid="4098"/>
                                        </p:tgtEl>
                                        <p:attrNameLst>
                                          <p:attrName>style.visibility</p:attrName>
                                        </p:attrNameLst>
                                      </p:cBhvr>
                                      <p:to>
                                        <p:strVal val="visible"/>
                                      </p:to>
                                    </p:set>
                                    <p:animEffect transition="in" filter="fade">
                                      <p:cBhvr>
                                        <p:cTn id="19" dur="500"/>
                                        <p:tgtEl>
                                          <p:spTgt spid="4098"/>
                                        </p:tgtEl>
                                      </p:cBhvr>
                                    </p:animEffect>
                                  </p:childTnLst>
                                </p:cTn>
                              </p:par>
                              <p:par>
                                <p:cTn id="20" presetID="10" presetClass="entr" presetSubtype="0" fill="hold" nodeType="withEffect">
                                  <p:stCondLst>
                                    <p:cond delay="100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AB7827-D0DF-4B85-847A-CC7B1EEEBF3D}"/>
              </a:ext>
            </a:extLst>
          </p:cNvPr>
          <p:cNvSpPr>
            <a:spLocks noGrp="1"/>
          </p:cNvSpPr>
          <p:nvPr>
            <p:ph type="title"/>
          </p:nvPr>
        </p:nvSpPr>
        <p:spPr>
          <a:xfrm>
            <a:off x="327024" y="318297"/>
            <a:ext cx="11537951" cy="362741"/>
          </a:xfrm>
          <a:solidFill>
            <a:srgbClr val="007787"/>
          </a:solidFill>
        </p:spPr>
        <p:txBody>
          <a:bodyPr/>
          <a:lstStyle/>
          <a:p>
            <a:r>
              <a:rPr lang="en-US" dirty="0" err="1"/>
              <a:t>Voordelen</a:t>
            </a:r>
            <a:r>
              <a:rPr lang="en-US" dirty="0"/>
              <a:t> </a:t>
            </a:r>
            <a:r>
              <a:rPr lang="en-US" dirty="0" err="1"/>
              <a:t>productiemedewerker</a:t>
            </a:r>
            <a:r>
              <a:rPr lang="en-US" dirty="0"/>
              <a:t> &gt; </a:t>
            </a:r>
            <a:r>
              <a:rPr lang="en-US" dirty="0" err="1"/>
              <a:t>Tijdens</a:t>
            </a:r>
            <a:r>
              <a:rPr lang="en-US" dirty="0"/>
              <a:t> </a:t>
            </a:r>
            <a:r>
              <a:rPr lang="en-US" dirty="0" err="1"/>
              <a:t>beheer</a:t>
            </a:r>
            <a:endParaRPr lang="en-BE" dirty="0"/>
          </a:p>
        </p:txBody>
      </p:sp>
      <p:sp>
        <p:nvSpPr>
          <p:cNvPr id="2" name="Rectangle 1">
            <a:extLst>
              <a:ext uri="{FF2B5EF4-FFF2-40B4-BE49-F238E27FC236}">
                <a16:creationId xmlns:a16="http://schemas.microsoft.com/office/drawing/2014/main" id="{A41F7542-9A53-16F1-BBE8-B136DE27D053}"/>
              </a:ext>
            </a:extLst>
          </p:cNvPr>
          <p:cNvSpPr/>
          <p:nvPr/>
        </p:nvSpPr>
        <p:spPr>
          <a:xfrm>
            <a:off x="327025" y="903642"/>
            <a:ext cx="5669738" cy="707756"/>
          </a:xfrm>
          <a:prstGeom prst="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Bahnschrift SemiBold" panose="020B0502040204020203" pitchFamily="34" charset="0"/>
              </a:rPr>
              <a:t>VERSIEMANAGEMENT &amp; PRODUCTVARIANTEN</a:t>
            </a:r>
            <a:endParaRPr lang="nl-BE" b="1" dirty="0">
              <a:latin typeface="Bahnschrift SemiBold" panose="020B0502040204020203" pitchFamily="34" charset="0"/>
            </a:endParaRPr>
          </a:p>
        </p:txBody>
      </p:sp>
      <p:sp>
        <p:nvSpPr>
          <p:cNvPr id="7" name="Rectangle 6">
            <a:extLst>
              <a:ext uri="{FF2B5EF4-FFF2-40B4-BE49-F238E27FC236}">
                <a16:creationId xmlns:a16="http://schemas.microsoft.com/office/drawing/2014/main" id="{2A4E4F2D-096D-AE0B-74FC-4C078097193C}"/>
              </a:ext>
            </a:extLst>
          </p:cNvPr>
          <p:cNvSpPr/>
          <p:nvPr/>
        </p:nvSpPr>
        <p:spPr>
          <a:xfrm>
            <a:off x="327026" y="1713217"/>
            <a:ext cx="158396" cy="4791085"/>
          </a:xfrm>
          <a:prstGeom prst="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dirty="0"/>
          </a:p>
        </p:txBody>
      </p:sp>
      <p:sp>
        <p:nvSpPr>
          <p:cNvPr id="8" name="Rectangle 7">
            <a:extLst>
              <a:ext uri="{FF2B5EF4-FFF2-40B4-BE49-F238E27FC236}">
                <a16:creationId xmlns:a16="http://schemas.microsoft.com/office/drawing/2014/main" id="{B4598B75-F716-1E7C-C682-DDB2D99AADA6}"/>
              </a:ext>
            </a:extLst>
          </p:cNvPr>
          <p:cNvSpPr/>
          <p:nvPr/>
        </p:nvSpPr>
        <p:spPr>
          <a:xfrm>
            <a:off x="593079" y="1713218"/>
            <a:ext cx="5403684"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7787"/>
                </a:solidFill>
              </a:rPr>
              <a:t>Eenvoudige</a:t>
            </a:r>
            <a:r>
              <a:rPr lang="en-US" dirty="0">
                <a:solidFill>
                  <a:srgbClr val="007787"/>
                </a:solidFill>
              </a:rPr>
              <a:t> </a:t>
            </a:r>
            <a:r>
              <a:rPr lang="en-US" dirty="0" err="1">
                <a:solidFill>
                  <a:srgbClr val="007787"/>
                </a:solidFill>
              </a:rPr>
              <a:t>distributie</a:t>
            </a:r>
            <a:r>
              <a:rPr lang="en-US" dirty="0">
                <a:solidFill>
                  <a:srgbClr val="007787"/>
                </a:solidFill>
              </a:rPr>
              <a:t> van </a:t>
            </a:r>
            <a:r>
              <a:rPr lang="en-US" dirty="0" err="1">
                <a:solidFill>
                  <a:srgbClr val="007787"/>
                </a:solidFill>
              </a:rPr>
              <a:t>nieuwe</a:t>
            </a:r>
            <a:r>
              <a:rPr lang="en-US" dirty="0">
                <a:solidFill>
                  <a:srgbClr val="007787"/>
                </a:solidFill>
              </a:rPr>
              <a:t> </a:t>
            </a:r>
            <a:r>
              <a:rPr lang="en-US" dirty="0" err="1">
                <a:solidFill>
                  <a:srgbClr val="007787"/>
                </a:solidFill>
              </a:rPr>
              <a:t>instructies</a:t>
            </a:r>
            <a:endParaRPr lang="nl-BE" dirty="0">
              <a:solidFill>
                <a:srgbClr val="007787"/>
              </a:solidFill>
            </a:endParaRPr>
          </a:p>
        </p:txBody>
      </p:sp>
      <p:sp>
        <p:nvSpPr>
          <p:cNvPr id="9" name="Rectangle 8">
            <a:extLst>
              <a:ext uri="{FF2B5EF4-FFF2-40B4-BE49-F238E27FC236}">
                <a16:creationId xmlns:a16="http://schemas.microsoft.com/office/drawing/2014/main" id="{A1F86B23-7AD3-9398-B896-43BBA5C09243}"/>
              </a:ext>
            </a:extLst>
          </p:cNvPr>
          <p:cNvSpPr/>
          <p:nvPr/>
        </p:nvSpPr>
        <p:spPr>
          <a:xfrm>
            <a:off x="593079" y="2522794"/>
            <a:ext cx="5403684"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7787"/>
                </a:solidFill>
              </a:rPr>
              <a:t>Vergelijken</a:t>
            </a:r>
            <a:r>
              <a:rPr lang="en-US" dirty="0">
                <a:solidFill>
                  <a:srgbClr val="007787"/>
                </a:solidFill>
              </a:rPr>
              <a:t> </a:t>
            </a:r>
            <a:r>
              <a:rPr lang="en-US" dirty="0" err="1">
                <a:solidFill>
                  <a:srgbClr val="007787"/>
                </a:solidFill>
              </a:rPr>
              <a:t>en</a:t>
            </a:r>
            <a:r>
              <a:rPr lang="en-US" dirty="0">
                <a:solidFill>
                  <a:srgbClr val="007787"/>
                </a:solidFill>
              </a:rPr>
              <a:t> </a:t>
            </a:r>
            <a:r>
              <a:rPr lang="en-US" dirty="0" err="1">
                <a:solidFill>
                  <a:srgbClr val="007787"/>
                </a:solidFill>
              </a:rPr>
              <a:t>oproepen</a:t>
            </a:r>
            <a:r>
              <a:rPr lang="en-US" dirty="0">
                <a:solidFill>
                  <a:srgbClr val="007787"/>
                </a:solidFill>
              </a:rPr>
              <a:t> van </a:t>
            </a:r>
            <a:r>
              <a:rPr lang="en-US" dirty="0" err="1">
                <a:solidFill>
                  <a:srgbClr val="007787"/>
                </a:solidFill>
              </a:rPr>
              <a:t>oudere</a:t>
            </a:r>
            <a:r>
              <a:rPr lang="en-US" dirty="0">
                <a:solidFill>
                  <a:srgbClr val="007787"/>
                </a:solidFill>
              </a:rPr>
              <a:t> </a:t>
            </a:r>
            <a:r>
              <a:rPr lang="en-US" dirty="0" err="1">
                <a:solidFill>
                  <a:srgbClr val="007787"/>
                </a:solidFill>
              </a:rPr>
              <a:t>versies</a:t>
            </a:r>
            <a:r>
              <a:rPr lang="en-US" dirty="0">
                <a:solidFill>
                  <a:srgbClr val="007787"/>
                </a:solidFill>
              </a:rPr>
              <a:t> door middle van </a:t>
            </a:r>
            <a:r>
              <a:rPr lang="en-US" dirty="0" err="1">
                <a:solidFill>
                  <a:srgbClr val="007787"/>
                </a:solidFill>
              </a:rPr>
              <a:t>versiehistoriek</a:t>
            </a:r>
            <a:endParaRPr lang="nl-BE" dirty="0">
              <a:solidFill>
                <a:srgbClr val="007787"/>
              </a:solidFill>
            </a:endParaRPr>
          </a:p>
        </p:txBody>
      </p:sp>
      <p:sp>
        <p:nvSpPr>
          <p:cNvPr id="10" name="Rectangle 9">
            <a:extLst>
              <a:ext uri="{FF2B5EF4-FFF2-40B4-BE49-F238E27FC236}">
                <a16:creationId xmlns:a16="http://schemas.microsoft.com/office/drawing/2014/main" id="{FBE036BC-038F-E11D-3A1D-DBAD9748C238}"/>
              </a:ext>
            </a:extLst>
          </p:cNvPr>
          <p:cNvSpPr/>
          <p:nvPr/>
        </p:nvSpPr>
        <p:spPr>
          <a:xfrm>
            <a:off x="593079" y="3341232"/>
            <a:ext cx="5403684"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7787"/>
                </a:solidFill>
              </a:rPr>
              <a:t>Digitale</a:t>
            </a:r>
            <a:r>
              <a:rPr lang="en-US" dirty="0">
                <a:solidFill>
                  <a:srgbClr val="007787"/>
                </a:solidFill>
              </a:rPr>
              <a:t> </a:t>
            </a:r>
            <a:r>
              <a:rPr lang="en-US" dirty="0" err="1">
                <a:solidFill>
                  <a:srgbClr val="007787"/>
                </a:solidFill>
              </a:rPr>
              <a:t>handtekeningen</a:t>
            </a:r>
            <a:r>
              <a:rPr lang="en-US" dirty="0">
                <a:solidFill>
                  <a:srgbClr val="007787"/>
                </a:solidFill>
              </a:rPr>
              <a:t> </a:t>
            </a:r>
            <a:r>
              <a:rPr lang="en-US" dirty="0" err="1">
                <a:solidFill>
                  <a:srgbClr val="007787"/>
                </a:solidFill>
              </a:rPr>
              <a:t>mogelijk</a:t>
            </a:r>
            <a:endParaRPr lang="nl-BE" dirty="0">
              <a:solidFill>
                <a:srgbClr val="007787"/>
              </a:solidFill>
            </a:endParaRPr>
          </a:p>
        </p:txBody>
      </p:sp>
      <p:sp>
        <p:nvSpPr>
          <p:cNvPr id="11" name="Rectangle 10">
            <a:extLst>
              <a:ext uri="{FF2B5EF4-FFF2-40B4-BE49-F238E27FC236}">
                <a16:creationId xmlns:a16="http://schemas.microsoft.com/office/drawing/2014/main" id="{28274DFA-7277-792D-C301-658A395D320E}"/>
              </a:ext>
            </a:extLst>
          </p:cNvPr>
          <p:cNvSpPr/>
          <p:nvPr/>
        </p:nvSpPr>
        <p:spPr>
          <a:xfrm>
            <a:off x="593079" y="4159670"/>
            <a:ext cx="5403684"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7787"/>
                </a:solidFill>
              </a:rPr>
              <a:t>Planmatige</a:t>
            </a:r>
            <a:r>
              <a:rPr lang="en-US" dirty="0">
                <a:solidFill>
                  <a:srgbClr val="007787"/>
                </a:solidFill>
              </a:rPr>
              <a:t> </a:t>
            </a:r>
            <a:r>
              <a:rPr lang="en-US" dirty="0" err="1">
                <a:solidFill>
                  <a:srgbClr val="007787"/>
                </a:solidFill>
              </a:rPr>
              <a:t>uitgaves</a:t>
            </a:r>
            <a:r>
              <a:rPr lang="en-US" dirty="0">
                <a:solidFill>
                  <a:srgbClr val="007787"/>
                </a:solidFill>
              </a:rPr>
              <a:t> van </a:t>
            </a:r>
            <a:r>
              <a:rPr lang="en-US" dirty="0" err="1">
                <a:solidFill>
                  <a:srgbClr val="007787"/>
                </a:solidFill>
              </a:rPr>
              <a:t>instructies</a:t>
            </a:r>
            <a:r>
              <a:rPr lang="en-US" dirty="0">
                <a:solidFill>
                  <a:srgbClr val="007787"/>
                </a:solidFill>
              </a:rPr>
              <a:t> (</a:t>
            </a:r>
            <a:r>
              <a:rPr lang="en-US" dirty="0" err="1">
                <a:solidFill>
                  <a:srgbClr val="007787"/>
                </a:solidFill>
              </a:rPr>
              <a:t>wie</a:t>
            </a:r>
            <a:r>
              <a:rPr lang="en-US" dirty="0">
                <a:solidFill>
                  <a:srgbClr val="007787"/>
                </a:solidFill>
              </a:rPr>
              <a:t>, wat, </a:t>
            </a:r>
            <a:r>
              <a:rPr lang="en-US" dirty="0" err="1">
                <a:solidFill>
                  <a:srgbClr val="007787"/>
                </a:solidFill>
              </a:rPr>
              <a:t>wanneer</a:t>
            </a:r>
            <a:r>
              <a:rPr lang="en-US" dirty="0">
                <a:solidFill>
                  <a:srgbClr val="007787"/>
                </a:solidFill>
              </a:rPr>
              <a:t>?)</a:t>
            </a:r>
            <a:endParaRPr lang="nl-BE" dirty="0">
              <a:solidFill>
                <a:srgbClr val="007787"/>
              </a:solidFill>
            </a:endParaRPr>
          </a:p>
        </p:txBody>
      </p:sp>
      <p:sp>
        <p:nvSpPr>
          <p:cNvPr id="12" name="Rectangle 11">
            <a:extLst>
              <a:ext uri="{FF2B5EF4-FFF2-40B4-BE49-F238E27FC236}">
                <a16:creationId xmlns:a16="http://schemas.microsoft.com/office/drawing/2014/main" id="{754B8481-4CFE-A2E1-FE44-FC6623755C68}"/>
              </a:ext>
            </a:extLst>
          </p:cNvPr>
          <p:cNvSpPr/>
          <p:nvPr/>
        </p:nvSpPr>
        <p:spPr>
          <a:xfrm>
            <a:off x="593079" y="4978108"/>
            <a:ext cx="5403684"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7787"/>
                </a:solidFill>
              </a:rPr>
              <a:t>Templates </a:t>
            </a:r>
            <a:r>
              <a:rPr lang="en-US" dirty="0" err="1">
                <a:solidFill>
                  <a:srgbClr val="007787"/>
                </a:solidFill>
              </a:rPr>
              <a:t>voor</a:t>
            </a:r>
            <a:r>
              <a:rPr lang="en-US" dirty="0">
                <a:solidFill>
                  <a:srgbClr val="007787"/>
                </a:solidFill>
              </a:rPr>
              <a:t> </a:t>
            </a:r>
            <a:r>
              <a:rPr lang="en-US" dirty="0" err="1">
                <a:solidFill>
                  <a:srgbClr val="007787"/>
                </a:solidFill>
              </a:rPr>
              <a:t>nieuwe</a:t>
            </a:r>
            <a:r>
              <a:rPr lang="en-US" dirty="0">
                <a:solidFill>
                  <a:srgbClr val="007787"/>
                </a:solidFill>
              </a:rPr>
              <a:t> </a:t>
            </a:r>
            <a:r>
              <a:rPr lang="en-US" dirty="0" err="1">
                <a:solidFill>
                  <a:srgbClr val="007787"/>
                </a:solidFill>
              </a:rPr>
              <a:t>instructies</a:t>
            </a:r>
            <a:endParaRPr lang="nl-BE" dirty="0">
              <a:solidFill>
                <a:srgbClr val="007787"/>
              </a:solidFill>
            </a:endParaRPr>
          </a:p>
        </p:txBody>
      </p:sp>
      <p:sp>
        <p:nvSpPr>
          <p:cNvPr id="13" name="Rectangle 12">
            <a:extLst>
              <a:ext uri="{FF2B5EF4-FFF2-40B4-BE49-F238E27FC236}">
                <a16:creationId xmlns:a16="http://schemas.microsoft.com/office/drawing/2014/main" id="{9070EAF3-23E3-D210-1907-9C95BDD33C20}"/>
              </a:ext>
            </a:extLst>
          </p:cNvPr>
          <p:cNvSpPr/>
          <p:nvPr/>
        </p:nvSpPr>
        <p:spPr>
          <a:xfrm>
            <a:off x="593079" y="5796546"/>
            <a:ext cx="5403684"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7787"/>
                </a:solidFill>
              </a:rPr>
              <a:t>Modulaire</a:t>
            </a:r>
            <a:r>
              <a:rPr lang="en-US" dirty="0">
                <a:solidFill>
                  <a:srgbClr val="007787"/>
                </a:solidFill>
              </a:rPr>
              <a:t> procedures, </a:t>
            </a:r>
            <a:r>
              <a:rPr lang="en-US" dirty="0" err="1">
                <a:solidFill>
                  <a:srgbClr val="007787"/>
                </a:solidFill>
              </a:rPr>
              <a:t>dynamische</a:t>
            </a:r>
            <a:r>
              <a:rPr lang="en-US" dirty="0">
                <a:solidFill>
                  <a:srgbClr val="007787"/>
                </a:solidFill>
              </a:rPr>
              <a:t> </a:t>
            </a:r>
            <a:r>
              <a:rPr lang="en-US" dirty="0" err="1">
                <a:solidFill>
                  <a:srgbClr val="007787"/>
                </a:solidFill>
              </a:rPr>
              <a:t>instructies</a:t>
            </a:r>
            <a:r>
              <a:rPr lang="en-US" dirty="0">
                <a:solidFill>
                  <a:srgbClr val="007787"/>
                </a:solidFill>
              </a:rPr>
              <a:t>, …</a:t>
            </a:r>
            <a:endParaRPr lang="nl-BE" dirty="0">
              <a:solidFill>
                <a:srgbClr val="007787"/>
              </a:solidFill>
            </a:endParaRPr>
          </a:p>
        </p:txBody>
      </p:sp>
      <p:pic>
        <p:nvPicPr>
          <p:cNvPr id="31" name="Picture 30" descr="Diagram&#10;&#10;Description automatically generated with low confidence">
            <a:extLst>
              <a:ext uri="{FF2B5EF4-FFF2-40B4-BE49-F238E27FC236}">
                <a16:creationId xmlns:a16="http://schemas.microsoft.com/office/drawing/2014/main" id="{817A2536-A468-1CCA-A828-0A97CDE6BF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5239" y="808039"/>
            <a:ext cx="5742661" cy="5742661"/>
          </a:xfrm>
          <a:prstGeom prst="rect">
            <a:avLst/>
          </a:prstGeom>
        </p:spPr>
      </p:pic>
    </p:spTree>
    <p:extLst>
      <p:ext uri="{BB962C8B-B14F-4D97-AF65-F5344CB8AC3E}">
        <p14:creationId xmlns:p14="http://schemas.microsoft.com/office/powerpoint/2010/main" val="239136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grpId="0" nodeType="withEffect">
                                  <p:stCondLst>
                                    <p:cond delay="75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22" presetClass="entr" presetSubtype="8" fill="hold" grpId="0" nodeType="withEffect">
                                  <p:stCondLst>
                                    <p:cond delay="100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par>
                                <p:cTn id="20" presetID="22" presetClass="entr" presetSubtype="8" fill="hold" grpId="0" nodeType="withEffect">
                                  <p:stCondLst>
                                    <p:cond delay="125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22" presetClass="entr" presetSubtype="8" fill="hold" grpId="0" nodeType="withEffect">
                                  <p:stCondLst>
                                    <p:cond delay="150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AB7827-D0DF-4B85-847A-CC7B1EEEBF3D}"/>
              </a:ext>
            </a:extLst>
          </p:cNvPr>
          <p:cNvSpPr>
            <a:spLocks noGrp="1"/>
          </p:cNvSpPr>
          <p:nvPr>
            <p:ph type="title"/>
          </p:nvPr>
        </p:nvSpPr>
        <p:spPr>
          <a:xfrm>
            <a:off x="327024" y="318297"/>
            <a:ext cx="11537951" cy="362741"/>
          </a:xfrm>
          <a:solidFill>
            <a:srgbClr val="007787"/>
          </a:solidFill>
        </p:spPr>
        <p:txBody>
          <a:bodyPr/>
          <a:lstStyle/>
          <a:p>
            <a:r>
              <a:rPr lang="en-US" dirty="0" err="1"/>
              <a:t>Voordelen</a:t>
            </a:r>
            <a:r>
              <a:rPr lang="en-US" dirty="0"/>
              <a:t> </a:t>
            </a:r>
            <a:r>
              <a:rPr lang="en-US" dirty="0" err="1"/>
              <a:t>productiemedewerker</a:t>
            </a:r>
            <a:r>
              <a:rPr lang="en-US" dirty="0"/>
              <a:t> &gt; </a:t>
            </a:r>
            <a:r>
              <a:rPr lang="en-US" dirty="0" err="1"/>
              <a:t>Modulaire</a:t>
            </a:r>
            <a:r>
              <a:rPr lang="en-US" dirty="0"/>
              <a:t> </a:t>
            </a:r>
            <a:r>
              <a:rPr lang="en-US" dirty="0" err="1"/>
              <a:t>instructies</a:t>
            </a:r>
            <a:r>
              <a:rPr lang="en-US" dirty="0"/>
              <a:t> &amp; </a:t>
            </a:r>
            <a:r>
              <a:rPr lang="en-US" dirty="0" err="1"/>
              <a:t>herhalingen</a:t>
            </a:r>
            <a:endParaRPr lang="en-BE" dirty="0"/>
          </a:p>
        </p:txBody>
      </p:sp>
      <p:sp>
        <p:nvSpPr>
          <p:cNvPr id="24" name="Rectangle: Rounded Corners 23">
            <a:extLst>
              <a:ext uri="{FF2B5EF4-FFF2-40B4-BE49-F238E27FC236}">
                <a16:creationId xmlns:a16="http://schemas.microsoft.com/office/drawing/2014/main" id="{51637498-A8CD-15E3-3FF8-5D95B6AACCEC}"/>
              </a:ext>
            </a:extLst>
          </p:cNvPr>
          <p:cNvSpPr/>
          <p:nvPr/>
        </p:nvSpPr>
        <p:spPr>
          <a:xfrm>
            <a:off x="3864011" y="3770488"/>
            <a:ext cx="4463978" cy="2568107"/>
          </a:xfrm>
          <a:prstGeom prst="roundRect">
            <a:avLst>
              <a:gd name="adj" fmla="val 4520"/>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bg1"/>
                </a:solidFill>
                <a:latin typeface="Bahnschrift SemiBold" panose="020B0502040204020203" pitchFamily="34" charset="0"/>
              </a:rPr>
              <a:t>Procedure: </a:t>
            </a:r>
            <a:r>
              <a:rPr lang="en-US" dirty="0" err="1">
                <a:solidFill>
                  <a:schemeClr val="bg1"/>
                </a:solidFill>
                <a:latin typeface="Bahnschrift SemiBold" panose="020B0502040204020203" pitchFamily="34" charset="0"/>
              </a:rPr>
              <a:t>banden</a:t>
            </a:r>
            <a:r>
              <a:rPr lang="en-US" dirty="0">
                <a:solidFill>
                  <a:schemeClr val="bg1"/>
                </a:solidFill>
                <a:latin typeface="Bahnschrift SemiBold" panose="020B0502040204020203" pitchFamily="34" charset="0"/>
              </a:rPr>
              <a:t> </a:t>
            </a:r>
            <a:r>
              <a:rPr lang="en-US" dirty="0" err="1">
                <a:solidFill>
                  <a:schemeClr val="bg1"/>
                </a:solidFill>
                <a:latin typeface="Bahnschrift SemiBold" panose="020B0502040204020203" pitchFamily="34" charset="0"/>
              </a:rPr>
              <a:t>oppompen</a:t>
            </a:r>
            <a:endParaRPr lang="nl-BE" dirty="0">
              <a:solidFill>
                <a:schemeClr val="bg1"/>
              </a:solidFill>
              <a:latin typeface="Bahnschrift SemiBold" panose="020B0502040204020203" pitchFamily="34" charset="0"/>
            </a:endParaRPr>
          </a:p>
        </p:txBody>
      </p:sp>
      <p:sp>
        <p:nvSpPr>
          <p:cNvPr id="16" name="Rectangle: Rounded Corners 15">
            <a:extLst>
              <a:ext uri="{FF2B5EF4-FFF2-40B4-BE49-F238E27FC236}">
                <a16:creationId xmlns:a16="http://schemas.microsoft.com/office/drawing/2014/main" id="{C1E3F7BD-D92C-9C6C-E2A7-E43B11D77D92}"/>
              </a:ext>
            </a:extLst>
          </p:cNvPr>
          <p:cNvSpPr/>
          <p:nvPr/>
        </p:nvSpPr>
        <p:spPr>
          <a:xfrm>
            <a:off x="327026" y="913785"/>
            <a:ext cx="2607735" cy="391221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a:solidFill>
                  <a:schemeClr val="tx1"/>
                </a:solidFill>
                <a:latin typeface="Bahnschrift SemiBold" panose="020B0502040204020203" pitchFamily="34" charset="0"/>
              </a:rPr>
              <a:t>Procedure: Assemblage </a:t>
            </a:r>
            <a:r>
              <a:rPr lang="en-US" sz="1600" dirty="0" err="1">
                <a:solidFill>
                  <a:schemeClr val="tx1"/>
                </a:solidFill>
                <a:latin typeface="Bahnschrift SemiBold" panose="020B0502040204020203" pitchFamily="34" charset="0"/>
              </a:rPr>
              <a:t>voertuig</a:t>
            </a:r>
            <a:endParaRPr lang="nl-BE" sz="1600" dirty="0">
              <a:solidFill>
                <a:schemeClr val="tx1"/>
              </a:solidFill>
              <a:latin typeface="Bahnschrift SemiBold" panose="020B0502040204020203" pitchFamily="34" charset="0"/>
            </a:endParaRPr>
          </a:p>
        </p:txBody>
      </p:sp>
      <p:sp>
        <p:nvSpPr>
          <p:cNvPr id="19" name="Rectangle: Rounded Corners 18">
            <a:extLst>
              <a:ext uri="{FF2B5EF4-FFF2-40B4-BE49-F238E27FC236}">
                <a16:creationId xmlns:a16="http://schemas.microsoft.com/office/drawing/2014/main" id="{4640C337-1C4F-E8F4-1287-F242D5EAA691}"/>
              </a:ext>
            </a:extLst>
          </p:cNvPr>
          <p:cNvSpPr/>
          <p:nvPr/>
        </p:nvSpPr>
        <p:spPr>
          <a:xfrm>
            <a:off x="327025" y="1820217"/>
            <a:ext cx="2607733" cy="74582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Bahnschrift SemiBold" panose="020B0502040204020203" pitchFamily="34" charset="0"/>
              </a:rPr>
              <a:t>…</a:t>
            </a:r>
            <a:endParaRPr lang="nl-BE" sz="1600" dirty="0">
              <a:latin typeface="Bahnschrift SemiBold" panose="020B0502040204020203" pitchFamily="34" charset="0"/>
            </a:endParaRPr>
          </a:p>
        </p:txBody>
      </p:sp>
      <p:sp>
        <p:nvSpPr>
          <p:cNvPr id="22" name="Rectangle: Rounded Corners 21">
            <a:extLst>
              <a:ext uri="{FF2B5EF4-FFF2-40B4-BE49-F238E27FC236}">
                <a16:creationId xmlns:a16="http://schemas.microsoft.com/office/drawing/2014/main" id="{5C59B7FC-E389-6787-E5B4-CB3F9DDB0FE4}"/>
              </a:ext>
            </a:extLst>
          </p:cNvPr>
          <p:cNvSpPr/>
          <p:nvPr/>
        </p:nvSpPr>
        <p:spPr>
          <a:xfrm>
            <a:off x="327024" y="3723214"/>
            <a:ext cx="2607735" cy="74582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Bahnschrift SemiBold" panose="020B0502040204020203" pitchFamily="34" charset="0"/>
              </a:rPr>
              <a:t>…</a:t>
            </a:r>
            <a:endParaRPr lang="nl-BE" sz="1600" dirty="0">
              <a:latin typeface="Bahnschrift SemiBold" panose="020B0502040204020203" pitchFamily="34" charset="0"/>
            </a:endParaRPr>
          </a:p>
        </p:txBody>
      </p:sp>
      <p:sp>
        <p:nvSpPr>
          <p:cNvPr id="18" name="Rectangle: Rounded Corners 17">
            <a:extLst>
              <a:ext uri="{FF2B5EF4-FFF2-40B4-BE49-F238E27FC236}">
                <a16:creationId xmlns:a16="http://schemas.microsoft.com/office/drawing/2014/main" id="{6ABEAB1D-14AA-B564-51C4-947DBC7B1327}"/>
              </a:ext>
            </a:extLst>
          </p:cNvPr>
          <p:cNvSpPr/>
          <p:nvPr/>
        </p:nvSpPr>
        <p:spPr>
          <a:xfrm>
            <a:off x="9257240" y="913785"/>
            <a:ext cx="2607735" cy="391221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a:solidFill>
                  <a:schemeClr val="tx1"/>
                </a:solidFill>
                <a:latin typeface="Bahnschrift SemiBold" panose="020B0502040204020203" pitchFamily="34" charset="0"/>
              </a:rPr>
              <a:t>Procedure:</a:t>
            </a:r>
          </a:p>
          <a:p>
            <a:pPr algn="ctr"/>
            <a:r>
              <a:rPr lang="en-US" sz="1600" dirty="0" err="1">
                <a:solidFill>
                  <a:schemeClr val="tx1"/>
                </a:solidFill>
                <a:latin typeface="Bahnschrift SemiBold" panose="020B0502040204020203" pitchFamily="34" charset="0"/>
              </a:rPr>
              <a:t>Controle</a:t>
            </a:r>
            <a:r>
              <a:rPr lang="en-US" sz="1600" dirty="0">
                <a:solidFill>
                  <a:schemeClr val="tx1"/>
                </a:solidFill>
                <a:latin typeface="Bahnschrift SemiBold" panose="020B0502040204020203" pitchFamily="34" charset="0"/>
              </a:rPr>
              <a:t> </a:t>
            </a:r>
            <a:r>
              <a:rPr lang="en-US" sz="1600" dirty="0" err="1">
                <a:solidFill>
                  <a:schemeClr val="tx1"/>
                </a:solidFill>
                <a:latin typeface="Bahnschrift SemiBold" panose="020B0502040204020203" pitchFamily="34" charset="0"/>
              </a:rPr>
              <a:t>voertuig</a:t>
            </a:r>
            <a:endParaRPr lang="nl-BE" sz="1600" dirty="0">
              <a:solidFill>
                <a:schemeClr val="tx1"/>
              </a:solidFill>
              <a:latin typeface="Bahnschrift SemiBold" panose="020B0502040204020203" pitchFamily="34" charset="0"/>
            </a:endParaRPr>
          </a:p>
        </p:txBody>
      </p:sp>
      <p:sp>
        <p:nvSpPr>
          <p:cNvPr id="20" name="Rectangle: Rounded Corners 19">
            <a:extLst>
              <a:ext uri="{FF2B5EF4-FFF2-40B4-BE49-F238E27FC236}">
                <a16:creationId xmlns:a16="http://schemas.microsoft.com/office/drawing/2014/main" id="{DA7748FD-9263-9BC7-9CE5-F7B683B723B7}"/>
              </a:ext>
            </a:extLst>
          </p:cNvPr>
          <p:cNvSpPr/>
          <p:nvPr/>
        </p:nvSpPr>
        <p:spPr>
          <a:xfrm>
            <a:off x="9257239" y="1820217"/>
            <a:ext cx="2607735" cy="74582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Bahnschrift SemiBold" panose="020B0502040204020203" pitchFamily="34" charset="0"/>
              </a:rPr>
              <a:t>…</a:t>
            </a:r>
            <a:endParaRPr lang="nl-BE" sz="1600" dirty="0">
              <a:latin typeface="Bahnschrift SemiBold" panose="020B0502040204020203" pitchFamily="34" charset="0"/>
            </a:endParaRPr>
          </a:p>
        </p:txBody>
      </p:sp>
      <p:sp>
        <p:nvSpPr>
          <p:cNvPr id="23" name="Rectangle: Rounded Corners 22">
            <a:extLst>
              <a:ext uri="{FF2B5EF4-FFF2-40B4-BE49-F238E27FC236}">
                <a16:creationId xmlns:a16="http://schemas.microsoft.com/office/drawing/2014/main" id="{927444EE-92E0-7E95-0478-2A60C887AE17}"/>
              </a:ext>
            </a:extLst>
          </p:cNvPr>
          <p:cNvSpPr/>
          <p:nvPr/>
        </p:nvSpPr>
        <p:spPr>
          <a:xfrm>
            <a:off x="9257239" y="3721771"/>
            <a:ext cx="2607735" cy="74582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Bahnschrift SemiBold" panose="020B0502040204020203" pitchFamily="34" charset="0"/>
              </a:rPr>
              <a:t>…</a:t>
            </a:r>
            <a:endParaRPr lang="nl-BE" sz="1600" dirty="0">
              <a:latin typeface="Bahnschrift SemiBold" panose="020B0502040204020203" pitchFamily="34" charset="0"/>
            </a:endParaRPr>
          </a:p>
        </p:txBody>
      </p:sp>
      <p:sp>
        <p:nvSpPr>
          <p:cNvPr id="34" name="Rectangle: Rounded Corners 33">
            <a:extLst>
              <a:ext uri="{FF2B5EF4-FFF2-40B4-BE49-F238E27FC236}">
                <a16:creationId xmlns:a16="http://schemas.microsoft.com/office/drawing/2014/main" id="{B3EDF9A9-FDC9-C2EE-5543-0C1037EE5864}"/>
              </a:ext>
            </a:extLst>
          </p:cNvPr>
          <p:cNvSpPr/>
          <p:nvPr/>
        </p:nvSpPr>
        <p:spPr>
          <a:xfrm>
            <a:off x="9257238" y="2770994"/>
            <a:ext cx="2607735" cy="745828"/>
          </a:xfrm>
          <a:prstGeom prst="round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latin typeface="Bahnschrift SemiBold" panose="020B0502040204020203" pitchFamily="34" charset="0"/>
              </a:rPr>
              <a:t>Banden</a:t>
            </a:r>
            <a:r>
              <a:rPr lang="en-US" sz="1600" dirty="0">
                <a:latin typeface="Bahnschrift SemiBold" panose="020B0502040204020203" pitchFamily="34" charset="0"/>
              </a:rPr>
              <a:t> </a:t>
            </a:r>
            <a:r>
              <a:rPr lang="en-US" sz="1600" dirty="0" err="1">
                <a:latin typeface="Bahnschrift SemiBold" panose="020B0502040204020203" pitchFamily="34" charset="0"/>
              </a:rPr>
              <a:t>oppompen</a:t>
            </a:r>
            <a:endParaRPr lang="nl-BE" sz="1600" dirty="0">
              <a:latin typeface="Bahnschrift SemiBold" panose="020B0502040204020203" pitchFamily="34" charset="0"/>
            </a:endParaRPr>
          </a:p>
        </p:txBody>
      </p:sp>
      <p:sp>
        <p:nvSpPr>
          <p:cNvPr id="40" name="Rectangle: Rounded Corners 39">
            <a:extLst>
              <a:ext uri="{FF2B5EF4-FFF2-40B4-BE49-F238E27FC236}">
                <a16:creationId xmlns:a16="http://schemas.microsoft.com/office/drawing/2014/main" id="{2EC02635-D347-BBF8-EFD0-705F8EFBCF9C}"/>
              </a:ext>
            </a:extLst>
          </p:cNvPr>
          <p:cNvSpPr/>
          <p:nvPr/>
        </p:nvSpPr>
        <p:spPr>
          <a:xfrm>
            <a:off x="4202110" y="4171244"/>
            <a:ext cx="3787774" cy="1995355"/>
          </a:xfrm>
          <a:prstGeom prst="roundRect">
            <a:avLst>
              <a:gd name="adj" fmla="val 634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err="1">
                <a:solidFill>
                  <a:srgbClr val="007787"/>
                </a:solidFill>
                <a:latin typeface="Bahnschrift SemiBold" panose="020B0502040204020203" pitchFamily="34" charset="0"/>
              </a:rPr>
              <a:t>Herhaal</a:t>
            </a:r>
            <a:r>
              <a:rPr lang="en-US" sz="1600" dirty="0">
                <a:solidFill>
                  <a:srgbClr val="007787"/>
                </a:solidFill>
                <a:latin typeface="Bahnschrift SemiBold" panose="020B0502040204020203" pitchFamily="34" charset="0"/>
              </a:rPr>
              <a:t> </a:t>
            </a:r>
            <a:r>
              <a:rPr lang="en-US" sz="1600" dirty="0" err="1">
                <a:solidFill>
                  <a:srgbClr val="007787"/>
                </a:solidFill>
                <a:latin typeface="Bahnschrift SemiBold" panose="020B0502040204020203" pitchFamily="34" charset="0"/>
              </a:rPr>
              <a:t>voor</a:t>
            </a:r>
            <a:r>
              <a:rPr lang="en-US" sz="1600" dirty="0">
                <a:solidFill>
                  <a:srgbClr val="007787"/>
                </a:solidFill>
                <a:latin typeface="Bahnschrift SemiBold" panose="020B0502040204020203" pitchFamily="34" charset="0"/>
              </a:rPr>
              <a:t> </a:t>
            </a:r>
            <a:r>
              <a:rPr lang="en-US" sz="1600" dirty="0" err="1">
                <a:solidFill>
                  <a:srgbClr val="007787"/>
                </a:solidFill>
                <a:latin typeface="Bahnschrift SemiBold" panose="020B0502040204020203" pitchFamily="34" charset="0"/>
              </a:rPr>
              <a:t>elke</a:t>
            </a:r>
            <a:r>
              <a:rPr lang="en-US" sz="1600" dirty="0">
                <a:solidFill>
                  <a:srgbClr val="007787"/>
                </a:solidFill>
                <a:latin typeface="Bahnschrift SemiBold" panose="020B0502040204020203" pitchFamily="34" charset="0"/>
              </a:rPr>
              <a:t> band:</a:t>
            </a:r>
            <a:endParaRPr lang="nl-BE" sz="1600" dirty="0">
              <a:solidFill>
                <a:srgbClr val="007787"/>
              </a:solidFill>
              <a:latin typeface="Bahnschrift SemiBold" panose="020B0502040204020203" pitchFamily="34" charset="0"/>
            </a:endParaRPr>
          </a:p>
        </p:txBody>
      </p:sp>
      <p:sp>
        <p:nvSpPr>
          <p:cNvPr id="41" name="Rectangle: Rounded Corners 40">
            <a:extLst>
              <a:ext uri="{FF2B5EF4-FFF2-40B4-BE49-F238E27FC236}">
                <a16:creationId xmlns:a16="http://schemas.microsoft.com/office/drawing/2014/main" id="{34549F80-31DB-8801-9778-B50C3940C49C}"/>
              </a:ext>
            </a:extLst>
          </p:cNvPr>
          <p:cNvSpPr/>
          <p:nvPr/>
        </p:nvSpPr>
        <p:spPr>
          <a:xfrm>
            <a:off x="4792131" y="4575051"/>
            <a:ext cx="2607735" cy="472051"/>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Bahnschrift SemiBold" panose="020B0502040204020203" pitchFamily="34" charset="0"/>
              </a:rPr>
              <a:t>Neem </a:t>
            </a:r>
            <a:r>
              <a:rPr lang="en-US" sz="1600" dirty="0" err="1">
                <a:latin typeface="Bahnschrift SemiBold" panose="020B0502040204020203" pitchFamily="34" charset="0"/>
              </a:rPr>
              <a:t>ventieldop</a:t>
            </a:r>
            <a:r>
              <a:rPr lang="en-US" sz="1600" dirty="0">
                <a:latin typeface="Bahnschrift SemiBold" panose="020B0502040204020203" pitchFamily="34" charset="0"/>
              </a:rPr>
              <a:t> </a:t>
            </a:r>
            <a:r>
              <a:rPr lang="en-US" sz="1600" dirty="0" err="1">
                <a:latin typeface="Bahnschrift SemiBold" panose="020B0502040204020203" pitchFamily="34" charset="0"/>
              </a:rPr>
              <a:t>weg</a:t>
            </a:r>
            <a:endParaRPr lang="nl-BE" sz="1600" dirty="0">
              <a:latin typeface="Bahnschrift SemiBold" panose="020B0502040204020203" pitchFamily="34" charset="0"/>
            </a:endParaRPr>
          </a:p>
        </p:txBody>
      </p:sp>
      <p:sp>
        <p:nvSpPr>
          <p:cNvPr id="45" name="Arrow: Bent 44">
            <a:extLst>
              <a:ext uri="{FF2B5EF4-FFF2-40B4-BE49-F238E27FC236}">
                <a16:creationId xmlns:a16="http://schemas.microsoft.com/office/drawing/2014/main" id="{C455205E-EE2E-9F5B-4FF7-1FD7F46ABFD5}"/>
              </a:ext>
            </a:extLst>
          </p:cNvPr>
          <p:cNvSpPr/>
          <p:nvPr/>
        </p:nvSpPr>
        <p:spPr>
          <a:xfrm rot="5400000">
            <a:off x="3877381" y="2105378"/>
            <a:ext cx="722486" cy="2607734"/>
          </a:xfrm>
          <a:prstGeom prst="bentArrow">
            <a:avLst>
              <a:gd name="adj1" fmla="val 14779"/>
              <a:gd name="adj2" fmla="val 22297"/>
              <a:gd name="adj3" fmla="val 50000"/>
              <a:gd name="adj4" fmla="val 23438"/>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46" name="Rectangle: Rounded Corners 45">
            <a:extLst>
              <a:ext uri="{FF2B5EF4-FFF2-40B4-BE49-F238E27FC236}">
                <a16:creationId xmlns:a16="http://schemas.microsoft.com/office/drawing/2014/main" id="{1BE24119-A915-B85E-6A1A-8693E51B31CC}"/>
              </a:ext>
            </a:extLst>
          </p:cNvPr>
          <p:cNvSpPr/>
          <p:nvPr/>
        </p:nvSpPr>
        <p:spPr>
          <a:xfrm>
            <a:off x="327023" y="2770994"/>
            <a:ext cx="2607735" cy="745828"/>
          </a:xfrm>
          <a:prstGeom prst="round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latin typeface="Bahnschrift SemiBold" panose="020B0502040204020203" pitchFamily="34" charset="0"/>
              </a:rPr>
              <a:t>Banden</a:t>
            </a:r>
            <a:r>
              <a:rPr lang="en-US" sz="1600" dirty="0">
                <a:latin typeface="Bahnschrift SemiBold" panose="020B0502040204020203" pitchFamily="34" charset="0"/>
              </a:rPr>
              <a:t> </a:t>
            </a:r>
            <a:r>
              <a:rPr lang="en-US" sz="1600" dirty="0" err="1">
                <a:latin typeface="Bahnschrift SemiBold" panose="020B0502040204020203" pitchFamily="34" charset="0"/>
              </a:rPr>
              <a:t>oppompen</a:t>
            </a:r>
            <a:endParaRPr lang="nl-BE" sz="1600" dirty="0">
              <a:latin typeface="Bahnschrift SemiBold" panose="020B0502040204020203" pitchFamily="34" charset="0"/>
            </a:endParaRPr>
          </a:p>
        </p:txBody>
      </p:sp>
      <p:sp>
        <p:nvSpPr>
          <p:cNvPr id="47" name="Arrow: Bent 46">
            <a:extLst>
              <a:ext uri="{FF2B5EF4-FFF2-40B4-BE49-F238E27FC236}">
                <a16:creationId xmlns:a16="http://schemas.microsoft.com/office/drawing/2014/main" id="{72079A96-D835-AC4F-100C-9216834A81A5}"/>
              </a:ext>
            </a:extLst>
          </p:cNvPr>
          <p:cNvSpPr/>
          <p:nvPr/>
        </p:nvSpPr>
        <p:spPr>
          <a:xfrm rot="5400000" flipV="1">
            <a:off x="7592131" y="2119953"/>
            <a:ext cx="722486" cy="2607731"/>
          </a:xfrm>
          <a:prstGeom prst="bentArrow">
            <a:avLst>
              <a:gd name="adj1" fmla="val 15560"/>
              <a:gd name="adj2" fmla="val 22297"/>
              <a:gd name="adj3" fmla="val 50000"/>
              <a:gd name="adj4" fmla="val 23438"/>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48" name="Rectangle: Rounded Corners 47">
            <a:extLst>
              <a:ext uri="{FF2B5EF4-FFF2-40B4-BE49-F238E27FC236}">
                <a16:creationId xmlns:a16="http://schemas.microsoft.com/office/drawing/2014/main" id="{6F5BE281-D260-8F01-2B63-F0E019C17CFA}"/>
              </a:ext>
            </a:extLst>
          </p:cNvPr>
          <p:cNvSpPr/>
          <p:nvPr/>
        </p:nvSpPr>
        <p:spPr>
          <a:xfrm>
            <a:off x="4792131" y="5082979"/>
            <a:ext cx="2607735" cy="472051"/>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Bahnschrift SemiBold" panose="020B0502040204020203" pitchFamily="34" charset="0"/>
              </a:rPr>
              <a:t>Pomp band op</a:t>
            </a:r>
            <a:endParaRPr lang="nl-BE" sz="1600" dirty="0">
              <a:latin typeface="Bahnschrift SemiBold" panose="020B0502040204020203" pitchFamily="34" charset="0"/>
            </a:endParaRPr>
          </a:p>
        </p:txBody>
      </p:sp>
      <p:sp>
        <p:nvSpPr>
          <p:cNvPr id="49" name="Rectangle: Rounded Corners 48">
            <a:extLst>
              <a:ext uri="{FF2B5EF4-FFF2-40B4-BE49-F238E27FC236}">
                <a16:creationId xmlns:a16="http://schemas.microsoft.com/office/drawing/2014/main" id="{1832A91D-DA10-BC77-1884-FB12A546C5CC}"/>
              </a:ext>
            </a:extLst>
          </p:cNvPr>
          <p:cNvSpPr/>
          <p:nvPr/>
        </p:nvSpPr>
        <p:spPr>
          <a:xfrm>
            <a:off x="4792130" y="5595970"/>
            <a:ext cx="2607735" cy="472051"/>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latin typeface="Bahnschrift SemiBold" panose="020B0502040204020203" pitchFamily="34" charset="0"/>
              </a:rPr>
              <a:t>Plaats</a:t>
            </a:r>
            <a:r>
              <a:rPr lang="en-US" sz="1600" dirty="0">
                <a:latin typeface="Bahnschrift SemiBold" panose="020B0502040204020203" pitchFamily="34" charset="0"/>
              </a:rPr>
              <a:t> </a:t>
            </a:r>
            <a:r>
              <a:rPr lang="en-US" sz="1600" dirty="0" err="1">
                <a:latin typeface="Bahnschrift SemiBold" panose="020B0502040204020203" pitchFamily="34" charset="0"/>
              </a:rPr>
              <a:t>ventieldop</a:t>
            </a:r>
            <a:r>
              <a:rPr lang="en-US" sz="1600" dirty="0">
                <a:latin typeface="Bahnschrift SemiBold" panose="020B0502040204020203" pitchFamily="34" charset="0"/>
              </a:rPr>
              <a:t> </a:t>
            </a:r>
            <a:r>
              <a:rPr lang="en-US" sz="1600" dirty="0" err="1">
                <a:latin typeface="Bahnschrift SemiBold" panose="020B0502040204020203" pitchFamily="34" charset="0"/>
              </a:rPr>
              <a:t>terug</a:t>
            </a:r>
            <a:endParaRPr lang="nl-BE" sz="1600" dirty="0">
              <a:latin typeface="Bahnschrift SemiBold" panose="020B0502040204020203" pitchFamily="34" charset="0"/>
            </a:endParaRPr>
          </a:p>
        </p:txBody>
      </p:sp>
    </p:spTree>
    <p:extLst>
      <p:ext uri="{BB962C8B-B14F-4D97-AF65-F5344CB8AC3E}">
        <p14:creationId xmlns:p14="http://schemas.microsoft.com/office/powerpoint/2010/main" val="1774566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ree Quality Control Templates | Smartsheet">
            <a:extLst>
              <a:ext uri="{FF2B5EF4-FFF2-40B4-BE49-F238E27FC236}">
                <a16:creationId xmlns:a16="http://schemas.microsoft.com/office/drawing/2014/main" id="{3CF4B6AA-49CE-4F67-036B-0BAAC55722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157" y="1132091"/>
            <a:ext cx="4276111" cy="568044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21AB7827-D0DF-4B85-847A-CC7B1EEEBF3D}"/>
              </a:ext>
            </a:extLst>
          </p:cNvPr>
          <p:cNvSpPr>
            <a:spLocks noGrp="1"/>
          </p:cNvSpPr>
          <p:nvPr>
            <p:ph type="title"/>
          </p:nvPr>
        </p:nvSpPr>
        <p:spPr>
          <a:xfrm>
            <a:off x="327024" y="318297"/>
            <a:ext cx="11537951" cy="362741"/>
          </a:xfrm>
          <a:solidFill>
            <a:srgbClr val="007787"/>
          </a:solidFill>
        </p:spPr>
        <p:txBody>
          <a:bodyPr/>
          <a:lstStyle/>
          <a:p>
            <a:r>
              <a:rPr lang="en-US" err="1"/>
              <a:t>Werkinstructies</a:t>
            </a:r>
            <a:r>
              <a:rPr lang="en-US"/>
              <a:t> &gt; Types</a:t>
            </a:r>
            <a:endParaRPr lang="en-BE"/>
          </a:p>
        </p:txBody>
      </p:sp>
      <p:pic>
        <p:nvPicPr>
          <p:cNvPr id="1026" name="Picture 2" descr="Writing Standard Work Instructions for Manufacturing: 6 Principles, 3  Examples">
            <a:extLst>
              <a:ext uri="{FF2B5EF4-FFF2-40B4-BE49-F238E27FC236}">
                <a16:creationId xmlns:a16="http://schemas.microsoft.com/office/drawing/2014/main" id="{FF199135-67BC-2322-2B38-84AC9815D5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5922" y="948160"/>
            <a:ext cx="4289053" cy="31798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w Ikea's Assembly Instructions Champion Universal Design | by Liz Danzico  | Magenta">
            <a:extLst>
              <a:ext uri="{FF2B5EF4-FFF2-40B4-BE49-F238E27FC236}">
                <a16:creationId xmlns:a16="http://schemas.microsoft.com/office/drawing/2014/main" id="{7438A70A-ABDF-23DD-539E-C7A717D66C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8615" y="3846428"/>
            <a:ext cx="4277602" cy="302938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CFDF586-BCD9-E365-4FC6-FFAA2001B7B0}"/>
              </a:ext>
            </a:extLst>
          </p:cNvPr>
          <p:cNvSpPr/>
          <p:nvPr/>
        </p:nvSpPr>
        <p:spPr>
          <a:xfrm>
            <a:off x="327024" y="1189706"/>
            <a:ext cx="3184453" cy="707756"/>
          </a:xfrm>
          <a:prstGeom prst="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V</a:t>
            </a:r>
            <a:r>
              <a:rPr lang="nl-BE" b="1" dirty="0" err="1"/>
              <a:t>erschillende</a:t>
            </a:r>
            <a:r>
              <a:rPr lang="nl-BE" b="1" dirty="0"/>
              <a:t> types</a:t>
            </a:r>
          </a:p>
        </p:txBody>
      </p:sp>
      <p:sp>
        <p:nvSpPr>
          <p:cNvPr id="6" name="Rectangle 5">
            <a:extLst>
              <a:ext uri="{FF2B5EF4-FFF2-40B4-BE49-F238E27FC236}">
                <a16:creationId xmlns:a16="http://schemas.microsoft.com/office/drawing/2014/main" id="{8A8E7A23-64A9-0C03-1B2C-E105F5B89E52}"/>
              </a:ext>
            </a:extLst>
          </p:cNvPr>
          <p:cNvSpPr/>
          <p:nvPr/>
        </p:nvSpPr>
        <p:spPr>
          <a:xfrm>
            <a:off x="327024" y="1999282"/>
            <a:ext cx="92961" cy="3946060"/>
          </a:xfrm>
          <a:prstGeom prst="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dirty="0"/>
          </a:p>
        </p:txBody>
      </p:sp>
      <p:sp>
        <p:nvSpPr>
          <p:cNvPr id="7" name="Rectangle 6">
            <a:extLst>
              <a:ext uri="{FF2B5EF4-FFF2-40B4-BE49-F238E27FC236}">
                <a16:creationId xmlns:a16="http://schemas.microsoft.com/office/drawing/2014/main" id="{1D2640BE-6B74-2203-81DE-DB92FF3EFAA6}"/>
              </a:ext>
            </a:extLst>
          </p:cNvPr>
          <p:cNvSpPr/>
          <p:nvPr/>
        </p:nvSpPr>
        <p:spPr>
          <a:xfrm>
            <a:off x="499528" y="1999282"/>
            <a:ext cx="3011949"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dirty="0">
                <a:solidFill>
                  <a:srgbClr val="007787"/>
                </a:solidFill>
              </a:rPr>
              <a:t>Kwaliteitscontroles</a:t>
            </a:r>
          </a:p>
        </p:txBody>
      </p:sp>
      <p:sp>
        <p:nvSpPr>
          <p:cNvPr id="8" name="Rectangle 7">
            <a:extLst>
              <a:ext uri="{FF2B5EF4-FFF2-40B4-BE49-F238E27FC236}">
                <a16:creationId xmlns:a16="http://schemas.microsoft.com/office/drawing/2014/main" id="{D41A2604-9799-063F-6FAB-C9DA2D4209CB}"/>
              </a:ext>
            </a:extLst>
          </p:cNvPr>
          <p:cNvSpPr/>
          <p:nvPr/>
        </p:nvSpPr>
        <p:spPr>
          <a:xfrm>
            <a:off x="499528" y="2808858"/>
            <a:ext cx="3011949"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7787"/>
                </a:solidFill>
              </a:rPr>
              <a:t>Step-by-step </a:t>
            </a:r>
            <a:r>
              <a:rPr lang="en-US" dirty="0" err="1">
                <a:solidFill>
                  <a:srgbClr val="007787"/>
                </a:solidFill>
              </a:rPr>
              <a:t>gidsen</a:t>
            </a:r>
            <a:endParaRPr lang="nl-BE" dirty="0">
              <a:solidFill>
                <a:srgbClr val="007787"/>
              </a:solidFill>
            </a:endParaRPr>
          </a:p>
        </p:txBody>
      </p:sp>
      <p:sp>
        <p:nvSpPr>
          <p:cNvPr id="9" name="Rectangle 8">
            <a:extLst>
              <a:ext uri="{FF2B5EF4-FFF2-40B4-BE49-F238E27FC236}">
                <a16:creationId xmlns:a16="http://schemas.microsoft.com/office/drawing/2014/main" id="{91A9EB5E-D309-1A9E-80F1-EEFC82B8F4CF}"/>
              </a:ext>
            </a:extLst>
          </p:cNvPr>
          <p:cNvSpPr/>
          <p:nvPr/>
        </p:nvSpPr>
        <p:spPr>
          <a:xfrm>
            <a:off x="499528" y="3618434"/>
            <a:ext cx="3011949"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7787"/>
                </a:solidFill>
              </a:rPr>
              <a:t>Schematische</a:t>
            </a:r>
            <a:r>
              <a:rPr lang="en-US" dirty="0">
                <a:solidFill>
                  <a:srgbClr val="007787"/>
                </a:solidFill>
              </a:rPr>
              <a:t> </a:t>
            </a:r>
            <a:r>
              <a:rPr lang="en-US" dirty="0" err="1">
                <a:solidFill>
                  <a:srgbClr val="007787"/>
                </a:solidFill>
              </a:rPr>
              <a:t>instructies</a:t>
            </a:r>
            <a:endParaRPr lang="nl-BE" dirty="0">
              <a:solidFill>
                <a:srgbClr val="007787"/>
              </a:solidFill>
            </a:endParaRPr>
          </a:p>
        </p:txBody>
      </p:sp>
      <p:sp>
        <p:nvSpPr>
          <p:cNvPr id="10" name="Rectangle 9">
            <a:extLst>
              <a:ext uri="{FF2B5EF4-FFF2-40B4-BE49-F238E27FC236}">
                <a16:creationId xmlns:a16="http://schemas.microsoft.com/office/drawing/2014/main" id="{03BEA4A2-0B75-FD11-2EB9-D958178A4968}"/>
              </a:ext>
            </a:extLst>
          </p:cNvPr>
          <p:cNvSpPr/>
          <p:nvPr/>
        </p:nvSpPr>
        <p:spPr>
          <a:xfrm>
            <a:off x="499527" y="4428010"/>
            <a:ext cx="3011949"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7787"/>
                </a:solidFill>
              </a:rPr>
              <a:t>Checklists</a:t>
            </a:r>
            <a:endParaRPr lang="nl-BE" dirty="0">
              <a:solidFill>
                <a:srgbClr val="007787"/>
              </a:solidFill>
            </a:endParaRPr>
          </a:p>
        </p:txBody>
      </p:sp>
      <p:pic>
        <p:nvPicPr>
          <p:cNvPr id="1034" name="Picture 10" descr="Industrial safety inspection checklist | General industry safety audit form">
            <a:extLst>
              <a:ext uri="{FF2B5EF4-FFF2-40B4-BE49-F238E27FC236}">
                <a16:creationId xmlns:a16="http://schemas.microsoft.com/office/drawing/2014/main" id="{C5149A87-F9FE-B794-2CE1-C57A25B11C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2318" y="742597"/>
            <a:ext cx="4321128" cy="613321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79F780F-4FF6-67D9-C0BE-A55E80D53B7F}"/>
              </a:ext>
            </a:extLst>
          </p:cNvPr>
          <p:cNvSpPr/>
          <p:nvPr/>
        </p:nvSpPr>
        <p:spPr>
          <a:xfrm>
            <a:off x="498227" y="5237586"/>
            <a:ext cx="3011949"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787"/>
                </a:solidFill>
              </a:rPr>
              <a:t>…</a:t>
            </a:r>
            <a:endParaRPr lang="nl-BE" dirty="0">
              <a:solidFill>
                <a:srgbClr val="007787"/>
              </a:solidFill>
            </a:endParaRPr>
          </a:p>
        </p:txBody>
      </p:sp>
    </p:spTree>
    <p:extLst>
      <p:ext uri="{BB962C8B-B14F-4D97-AF65-F5344CB8AC3E}">
        <p14:creationId xmlns:p14="http://schemas.microsoft.com/office/powerpoint/2010/main" val="120150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10" presetClass="entr" presetSubtype="0" fill="hold" nodeType="withEffect">
                                  <p:stCondLst>
                                    <p:cond delay="250"/>
                                  </p:stCondLst>
                                  <p:childTnLst>
                                    <p:set>
                                      <p:cBhvr>
                                        <p:cTn id="12" dur="1" fill="hold">
                                          <p:stCondLst>
                                            <p:cond delay="0"/>
                                          </p:stCondLst>
                                        </p:cTn>
                                        <p:tgtEl>
                                          <p:spTgt spid="1028"/>
                                        </p:tgtEl>
                                        <p:attrNameLst>
                                          <p:attrName>style.visibility</p:attrName>
                                        </p:attrNameLst>
                                      </p:cBhvr>
                                      <p:to>
                                        <p:strVal val="visible"/>
                                      </p:to>
                                    </p:set>
                                    <p:animEffect transition="in" filter="fade">
                                      <p:cBhvr>
                                        <p:cTn id="13" dur="500"/>
                                        <p:tgtEl>
                                          <p:spTgt spid="10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par>
                                <p:cTn id="27" presetID="10" presetClass="entr" presetSubtype="0" fill="hold" nodeType="withEffect">
                                  <p:stCondLst>
                                    <p:cond delay="0"/>
                                  </p:stCondLst>
                                  <p:childTnLst>
                                    <p:set>
                                      <p:cBhvr>
                                        <p:cTn id="28" dur="1" fill="hold">
                                          <p:stCondLst>
                                            <p:cond delay="0"/>
                                          </p:stCondLst>
                                        </p:cTn>
                                        <p:tgtEl>
                                          <p:spTgt spid="1030"/>
                                        </p:tgtEl>
                                        <p:attrNameLst>
                                          <p:attrName>style.visibility</p:attrName>
                                        </p:attrNameLst>
                                      </p:cBhvr>
                                      <p:to>
                                        <p:strVal val="visible"/>
                                      </p:to>
                                    </p:set>
                                    <p:animEffect transition="in" filter="fade">
                                      <p:cBhvr>
                                        <p:cTn id="29" dur="500"/>
                                        <p:tgtEl>
                                          <p:spTgt spid="103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par>
                                <p:cTn id="35" presetID="10" presetClass="entr" presetSubtype="0" fill="hold" nodeType="withEffect">
                                  <p:stCondLst>
                                    <p:cond delay="0"/>
                                  </p:stCondLst>
                                  <p:childTnLst>
                                    <p:set>
                                      <p:cBhvr>
                                        <p:cTn id="36" dur="1" fill="hold">
                                          <p:stCondLst>
                                            <p:cond delay="0"/>
                                          </p:stCondLst>
                                        </p:cTn>
                                        <p:tgtEl>
                                          <p:spTgt spid="1034"/>
                                        </p:tgtEl>
                                        <p:attrNameLst>
                                          <p:attrName>style.visibility</p:attrName>
                                        </p:attrNameLst>
                                      </p:cBhvr>
                                      <p:to>
                                        <p:strVal val="visible"/>
                                      </p:to>
                                    </p:set>
                                    <p:animEffect transition="in" filter="fade">
                                      <p:cBhvr>
                                        <p:cTn id="37" dur="500"/>
                                        <p:tgtEl>
                                          <p:spTgt spid="103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51637498-A8CD-15E3-3FF8-5D95B6AACCEC}"/>
              </a:ext>
            </a:extLst>
          </p:cNvPr>
          <p:cNvSpPr/>
          <p:nvPr/>
        </p:nvSpPr>
        <p:spPr>
          <a:xfrm>
            <a:off x="4241799" y="846667"/>
            <a:ext cx="7761574" cy="5772589"/>
          </a:xfrm>
          <a:prstGeom prst="roundRect">
            <a:avLst>
              <a:gd name="adj" fmla="val 452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itle 3">
            <a:extLst>
              <a:ext uri="{FF2B5EF4-FFF2-40B4-BE49-F238E27FC236}">
                <a16:creationId xmlns:a16="http://schemas.microsoft.com/office/drawing/2014/main" id="{21AB7827-D0DF-4B85-847A-CC7B1EEEBF3D}"/>
              </a:ext>
            </a:extLst>
          </p:cNvPr>
          <p:cNvSpPr>
            <a:spLocks noGrp="1"/>
          </p:cNvSpPr>
          <p:nvPr>
            <p:ph type="title"/>
          </p:nvPr>
        </p:nvSpPr>
        <p:spPr>
          <a:xfrm>
            <a:off x="327024" y="318297"/>
            <a:ext cx="11537951" cy="362741"/>
          </a:xfrm>
          <a:solidFill>
            <a:srgbClr val="007787"/>
          </a:solidFill>
        </p:spPr>
        <p:txBody>
          <a:bodyPr/>
          <a:lstStyle/>
          <a:p>
            <a:r>
              <a:rPr lang="en-US" dirty="0" err="1"/>
              <a:t>Voordelen</a:t>
            </a:r>
            <a:r>
              <a:rPr lang="en-US" dirty="0"/>
              <a:t> </a:t>
            </a:r>
            <a:r>
              <a:rPr lang="en-US" dirty="0" err="1"/>
              <a:t>productiemedewerker</a:t>
            </a:r>
            <a:r>
              <a:rPr lang="en-US" dirty="0"/>
              <a:t> &gt; </a:t>
            </a:r>
            <a:r>
              <a:rPr lang="en-US" dirty="0" err="1"/>
              <a:t>Dynamische</a:t>
            </a:r>
            <a:r>
              <a:rPr lang="en-US" dirty="0"/>
              <a:t> </a:t>
            </a:r>
            <a:r>
              <a:rPr lang="en-US" dirty="0" err="1"/>
              <a:t>instructies</a:t>
            </a:r>
            <a:r>
              <a:rPr lang="en-US" dirty="0"/>
              <a:t> &amp; branching</a:t>
            </a:r>
            <a:endParaRPr lang="en-BE" dirty="0"/>
          </a:p>
        </p:txBody>
      </p:sp>
      <p:sp>
        <p:nvSpPr>
          <p:cNvPr id="19" name="Rectangle: Rounded Corners 18">
            <a:extLst>
              <a:ext uri="{FF2B5EF4-FFF2-40B4-BE49-F238E27FC236}">
                <a16:creationId xmlns:a16="http://schemas.microsoft.com/office/drawing/2014/main" id="{4640C337-1C4F-E8F4-1287-F242D5EAA691}"/>
              </a:ext>
            </a:extLst>
          </p:cNvPr>
          <p:cNvSpPr/>
          <p:nvPr/>
        </p:nvSpPr>
        <p:spPr>
          <a:xfrm>
            <a:off x="7620078" y="2214209"/>
            <a:ext cx="1416746" cy="756355"/>
          </a:xfrm>
          <a:prstGeom prst="roundRect">
            <a:avLst>
              <a:gd name="adj"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UITVOERING?</a:t>
            </a:r>
            <a:endParaRPr lang="nl-BE" sz="1400" dirty="0"/>
          </a:p>
        </p:txBody>
      </p:sp>
      <p:sp>
        <p:nvSpPr>
          <p:cNvPr id="22" name="Rectangle: Rounded Corners 21">
            <a:extLst>
              <a:ext uri="{FF2B5EF4-FFF2-40B4-BE49-F238E27FC236}">
                <a16:creationId xmlns:a16="http://schemas.microsoft.com/office/drawing/2014/main" id="{5C59B7FC-E389-6787-E5B4-CB3F9DDB0FE4}"/>
              </a:ext>
            </a:extLst>
          </p:cNvPr>
          <p:cNvSpPr/>
          <p:nvPr/>
        </p:nvSpPr>
        <p:spPr>
          <a:xfrm>
            <a:off x="5548673" y="3223880"/>
            <a:ext cx="1414118" cy="756355"/>
          </a:xfrm>
          <a:prstGeom prst="roundRect">
            <a:avLst>
              <a:gd name="adj"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INSTALLEER SPOILER</a:t>
            </a:r>
            <a:endParaRPr lang="nl-BE" sz="1400" dirty="0"/>
          </a:p>
        </p:txBody>
      </p:sp>
      <p:sp>
        <p:nvSpPr>
          <p:cNvPr id="26" name="Rectangle: Rounded Corners 25">
            <a:extLst>
              <a:ext uri="{FF2B5EF4-FFF2-40B4-BE49-F238E27FC236}">
                <a16:creationId xmlns:a16="http://schemas.microsoft.com/office/drawing/2014/main" id="{72B1308B-154C-FF04-C67C-2CF04DA92B22}"/>
              </a:ext>
            </a:extLst>
          </p:cNvPr>
          <p:cNvSpPr/>
          <p:nvPr/>
        </p:nvSpPr>
        <p:spPr>
          <a:xfrm>
            <a:off x="7099279" y="5954087"/>
            <a:ext cx="2458344" cy="461533"/>
          </a:xfrm>
          <a:prstGeom prst="roundRect">
            <a:avLst>
              <a:gd name="adj"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INSTALLEER VOORRUIT</a:t>
            </a:r>
            <a:endParaRPr lang="nl-BE" sz="1400" dirty="0"/>
          </a:p>
        </p:txBody>
      </p:sp>
      <p:sp>
        <p:nvSpPr>
          <p:cNvPr id="27" name="Rectangle: Rounded Corners 26">
            <a:extLst>
              <a:ext uri="{FF2B5EF4-FFF2-40B4-BE49-F238E27FC236}">
                <a16:creationId xmlns:a16="http://schemas.microsoft.com/office/drawing/2014/main" id="{BAAAC4A3-DE1D-AE1A-9B0D-F91D61C5A87C}"/>
              </a:ext>
            </a:extLst>
          </p:cNvPr>
          <p:cNvSpPr/>
          <p:nvPr/>
        </p:nvSpPr>
        <p:spPr>
          <a:xfrm>
            <a:off x="9632697" y="4084330"/>
            <a:ext cx="1416746" cy="756355"/>
          </a:xfrm>
          <a:prstGeom prst="roundRect">
            <a:avLst>
              <a:gd name="adj"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INSTALLEER ENKELE STOCKUITLAAT</a:t>
            </a:r>
            <a:endParaRPr lang="nl-BE" sz="1400" dirty="0"/>
          </a:p>
        </p:txBody>
      </p:sp>
      <p:cxnSp>
        <p:nvCxnSpPr>
          <p:cNvPr id="30" name="Connector: Elbow 29">
            <a:extLst>
              <a:ext uri="{FF2B5EF4-FFF2-40B4-BE49-F238E27FC236}">
                <a16:creationId xmlns:a16="http://schemas.microsoft.com/office/drawing/2014/main" id="{905ACC46-A1CF-5A34-CAF6-F6F2C8E5C487}"/>
              </a:ext>
            </a:extLst>
          </p:cNvPr>
          <p:cNvCxnSpPr>
            <a:cxnSpLocks/>
            <a:stCxn id="19" idx="1"/>
            <a:endCxn id="22" idx="0"/>
          </p:cNvCxnSpPr>
          <p:nvPr/>
        </p:nvCxnSpPr>
        <p:spPr>
          <a:xfrm rot="10800000" flipV="1">
            <a:off x="6255732" y="2592386"/>
            <a:ext cx="1364346" cy="631493"/>
          </a:xfrm>
          <a:prstGeom prst="bentConnector2">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8F1E94C5-0285-6880-0299-B7D070E51381}"/>
              </a:ext>
            </a:extLst>
          </p:cNvPr>
          <p:cNvCxnSpPr>
            <a:cxnSpLocks/>
            <a:stCxn id="19" idx="3"/>
            <a:endCxn id="27" idx="0"/>
          </p:cNvCxnSpPr>
          <p:nvPr/>
        </p:nvCxnSpPr>
        <p:spPr>
          <a:xfrm>
            <a:off x="9036824" y="2592387"/>
            <a:ext cx="1304246" cy="1491943"/>
          </a:xfrm>
          <a:prstGeom prst="bentConnector2">
            <a:avLst/>
          </a:prstGeom>
          <a:ln w="889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DE7B868-04CB-6F2B-CD18-BD217B1ACB5A}"/>
              </a:ext>
            </a:extLst>
          </p:cNvPr>
          <p:cNvSpPr txBox="1"/>
          <p:nvPr/>
        </p:nvSpPr>
        <p:spPr>
          <a:xfrm>
            <a:off x="9121486" y="2214209"/>
            <a:ext cx="1247422" cy="307777"/>
          </a:xfrm>
          <a:prstGeom prst="rect">
            <a:avLst/>
          </a:prstGeom>
          <a:noFill/>
        </p:spPr>
        <p:txBody>
          <a:bodyPr wrap="square" rtlCol="0">
            <a:spAutoFit/>
          </a:bodyPr>
          <a:lstStyle/>
          <a:p>
            <a:pPr algn="ctr"/>
            <a:r>
              <a:rPr lang="en-US" sz="1400" b="1" dirty="0"/>
              <a:t>NORMAAL</a:t>
            </a:r>
            <a:endParaRPr lang="nl-BE" sz="1400" b="1" dirty="0"/>
          </a:p>
        </p:txBody>
      </p:sp>
      <p:sp>
        <p:nvSpPr>
          <p:cNvPr id="35" name="TextBox 34">
            <a:extLst>
              <a:ext uri="{FF2B5EF4-FFF2-40B4-BE49-F238E27FC236}">
                <a16:creationId xmlns:a16="http://schemas.microsoft.com/office/drawing/2014/main" id="{9EF18A74-FE98-310A-1E5A-D4CEEA041400}"/>
              </a:ext>
            </a:extLst>
          </p:cNvPr>
          <p:cNvSpPr txBox="1"/>
          <p:nvPr/>
        </p:nvSpPr>
        <p:spPr>
          <a:xfrm>
            <a:off x="6239599" y="2201793"/>
            <a:ext cx="1247422" cy="307777"/>
          </a:xfrm>
          <a:prstGeom prst="rect">
            <a:avLst/>
          </a:prstGeom>
          <a:noFill/>
        </p:spPr>
        <p:txBody>
          <a:bodyPr wrap="square" rtlCol="0">
            <a:spAutoFit/>
          </a:bodyPr>
          <a:lstStyle/>
          <a:p>
            <a:pPr algn="ctr"/>
            <a:r>
              <a:rPr lang="en-US" sz="1400" b="1" i="1" dirty="0"/>
              <a:t>SPORT</a:t>
            </a:r>
            <a:endParaRPr lang="nl-BE" sz="1400" b="1" i="1" dirty="0"/>
          </a:p>
        </p:txBody>
      </p:sp>
      <p:sp>
        <p:nvSpPr>
          <p:cNvPr id="40" name="Rectangle: Rounded Corners 39">
            <a:extLst>
              <a:ext uri="{FF2B5EF4-FFF2-40B4-BE49-F238E27FC236}">
                <a16:creationId xmlns:a16="http://schemas.microsoft.com/office/drawing/2014/main" id="{C82F1350-6A32-079D-C825-2578944ACB08}"/>
              </a:ext>
            </a:extLst>
          </p:cNvPr>
          <p:cNvSpPr/>
          <p:nvPr/>
        </p:nvSpPr>
        <p:spPr>
          <a:xfrm>
            <a:off x="7171349" y="973359"/>
            <a:ext cx="2314204" cy="756355"/>
          </a:xfrm>
          <a:prstGeom prst="roundRect">
            <a:avLst>
              <a:gd name="adj"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NEEM EEN &lt;KLEUR&gt;CHASSIS</a:t>
            </a:r>
            <a:endParaRPr lang="nl-BE" sz="1400" i="1" dirty="0"/>
          </a:p>
        </p:txBody>
      </p:sp>
      <p:sp>
        <p:nvSpPr>
          <p:cNvPr id="46" name="TextBox 45">
            <a:extLst>
              <a:ext uri="{FF2B5EF4-FFF2-40B4-BE49-F238E27FC236}">
                <a16:creationId xmlns:a16="http://schemas.microsoft.com/office/drawing/2014/main" id="{BFE7FB0B-E2C2-6A8D-82CA-C2DA880DB476}"/>
              </a:ext>
            </a:extLst>
          </p:cNvPr>
          <p:cNvSpPr txBox="1"/>
          <p:nvPr/>
        </p:nvSpPr>
        <p:spPr>
          <a:xfrm>
            <a:off x="4471566" y="893519"/>
            <a:ext cx="2970336" cy="923330"/>
          </a:xfrm>
          <a:prstGeom prst="rect">
            <a:avLst/>
          </a:prstGeom>
          <a:noFill/>
        </p:spPr>
        <p:txBody>
          <a:bodyPr wrap="square" rtlCol="0">
            <a:spAutoFit/>
          </a:bodyPr>
          <a:lstStyle/>
          <a:p>
            <a:r>
              <a:rPr lang="en-US" sz="1800" dirty="0">
                <a:solidFill>
                  <a:schemeClr val="tx1"/>
                </a:solidFill>
                <a:latin typeface="Bahnschrift SemiBold" panose="020B0502040204020203" pitchFamily="34" charset="0"/>
              </a:rPr>
              <a:t>Assemblage </a:t>
            </a:r>
            <a:r>
              <a:rPr lang="en-US" sz="1800" dirty="0" err="1">
                <a:solidFill>
                  <a:schemeClr val="tx1"/>
                </a:solidFill>
                <a:latin typeface="Bahnschrift SemiBold" panose="020B0502040204020203" pitchFamily="34" charset="0"/>
              </a:rPr>
              <a:t>voertuig</a:t>
            </a:r>
            <a:r>
              <a:rPr lang="en-US" sz="1800" dirty="0">
                <a:solidFill>
                  <a:schemeClr val="tx1"/>
                </a:solidFill>
                <a:latin typeface="Bahnschrift SemiBold" panose="020B0502040204020203" pitchFamily="34" charset="0"/>
              </a:rPr>
              <a:t> (</a:t>
            </a:r>
            <a:r>
              <a:rPr lang="en-US" sz="1800" dirty="0" err="1">
                <a:solidFill>
                  <a:schemeClr val="tx1"/>
                </a:solidFill>
                <a:latin typeface="Bahnschrift SemiBold" panose="020B0502040204020203" pitchFamily="34" charset="0"/>
              </a:rPr>
              <a:t>kleur</a:t>
            </a:r>
            <a:r>
              <a:rPr lang="en-US" sz="1800" dirty="0">
                <a:solidFill>
                  <a:schemeClr val="tx1"/>
                </a:solidFill>
                <a:latin typeface="Bahnschrift SemiBold" panose="020B0502040204020203" pitchFamily="34" charset="0"/>
              </a:rPr>
              <a:t>, </a:t>
            </a:r>
            <a:r>
              <a:rPr lang="en-US" sz="1800" dirty="0" err="1">
                <a:solidFill>
                  <a:schemeClr val="tx1"/>
                </a:solidFill>
                <a:latin typeface="Bahnschrift SemiBold" panose="020B0502040204020203" pitchFamily="34" charset="0"/>
              </a:rPr>
              <a:t>uitvoering</a:t>
            </a:r>
            <a:r>
              <a:rPr lang="en-US" sz="1800" dirty="0">
                <a:solidFill>
                  <a:schemeClr val="tx1"/>
                </a:solidFill>
                <a:latin typeface="Bahnschrift SemiBold" panose="020B0502040204020203" pitchFamily="34" charset="0"/>
              </a:rPr>
              <a:t>)</a:t>
            </a:r>
            <a:endParaRPr lang="nl-BE" sz="1800" dirty="0">
              <a:solidFill>
                <a:schemeClr val="tx1"/>
              </a:solidFill>
              <a:latin typeface="Bahnschrift SemiBold" panose="020B0502040204020203" pitchFamily="34" charset="0"/>
            </a:endParaRPr>
          </a:p>
          <a:p>
            <a:endParaRPr lang="nl-BE" dirty="0"/>
          </a:p>
        </p:txBody>
      </p:sp>
      <p:cxnSp>
        <p:nvCxnSpPr>
          <p:cNvPr id="68" name="Straight Arrow Connector 67">
            <a:extLst>
              <a:ext uri="{FF2B5EF4-FFF2-40B4-BE49-F238E27FC236}">
                <a16:creationId xmlns:a16="http://schemas.microsoft.com/office/drawing/2014/main" id="{C2F1F266-8A3A-2D1F-B290-4AC54E3349DE}"/>
              </a:ext>
            </a:extLst>
          </p:cNvPr>
          <p:cNvCxnSpPr>
            <a:stCxn id="40" idx="2"/>
            <a:endCxn id="19" idx="0"/>
          </p:cNvCxnSpPr>
          <p:nvPr/>
        </p:nvCxnSpPr>
        <p:spPr>
          <a:xfrm>
            <a:off x="8328451" y="1729714"/>
            <a:ext cx="0" cy="484495"/>
          </a:xfrm>
          <a:prstGeom prst="straightConnector1">
            <a:avLst/>
          </a:prstGeom>
          <a:ln w="889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84991D74-82F3-00FC-74AB-721DB87FBEF6}"/>
              </a:ext>
            </a:extLst>
          </p:cNvPr>
          <p:cNvGrpSpPr/>
          <p:nvPr/>
        </p:nvGrpSpPr>
        <p:grpSpPr>
          <a:xfrm>
            <a:off x="134196" y="4246643"/>
            <a:ext cx="1996999" cy="1524917"/>
            <a:chOff x="141442" y="1061497"/>
            <a:chExt cx="3454400" cy="2637795"/>
          </a:xfrm>
        </p:grpSpPr>
        <p:sp>
          <p:nvSpPr>
            <p:cNvPr id="88" name="TextBox 87">
              <a:extLst>
                <a:ext uri="{FF2B5EF4-FFF2-40B4-BE49-F238E27FC236}">
                  <a16:creationId xmlns:a16="http://schemas.microsoft.com/office/drawing/2014/main" id="{F29D8C42-50A0-62F8-6748-9E23E7239ADD}"/>
                </a:ext>
              </a:extLst>
            </p:cNvPr>
            <p:cNvSpPr txBox="1"/>
            <p:nvPr/>
          </p:nvSpPr>
          <p:spPr>
            <a:xfrm>
              <a:off x="141442" y="3237627"/>
              <a:ext cx="3454400" cy="461665"/>
            </a:xfrm>
            <a:prstGeom prst="rect">
              <a:avLst/>
            </a:prstGeom>
            <a:noFill/>
          </p:spPr>
          <p:txBody>
            <a:bodyPr wrap="square" rtlCol="0">
              <a:spAutoFit/>
            </a:bodyPr>
            <a:lstStyle/>
            <a:p>
              <a:pPr algn="ctr"/>
              <a:r>
                <a:rPr lang="en-US" sz="2400" b="1" dirty="0">
                  <a:solidFill>
                    <a:srgbClr val="007787"/>
                  </a:solidFill>
                  <a:latin typeface="Bahnschrift SemiBold" panose="020B0502040204020203" pitchFamily="34" charset="0"/>
                </a:rPr>
                <a:t>Operator</a:t>
              </a:r>
              <a:endParaRPr lang="en-BE" sz="2400" b="1" dirty="0">
                <a:solidFill>
                  <a:srgbClr val="007787"/>
                </a:solidFill>
                <a:latin typeface="Bahnschrift SemiBold" panose="020B0502040204020203" pitchFamily="34" charset="0"/>
              </a:endParaRPr>
            </a:p>
          </p:txBody>
        </p:sp>
        <p:grpSp>
          <p:nvGrpSpPr>
            <p:cNvPr id="89" name="Group 88">
              <a:extLst>
                <a:ext uri="{FF2B5EF4-FFF2-40B4-BE49-F238E27FC236}">
                  <a16:creationId xmlns:a16="http://schemas.microsoft.com/office/drawing/2014/main" id="{89DF0C9E-C7F5-8A4C-829B-D8AB42EC62E1}"/>
                </a:ext>
              </a:extLst>
            </p:cNvPr>
            <p:cNvGrpSpPr/>
            <p:nvPr/>
          </p:nvGrpSpPr>
          <p:grpSpPr>
            <a:xfrm>
              <a:off x="780578" y="1061497"/>
              <a:ext cx="2176130" cy="2176130"/>
              <a:chOff x="780578" y="1061497"/>
              <a:chExt cx="2176130" cy="2176130"/>
            </a:xfrm>
          </p:grpSpPr>
          <p:pic>
            <p:nvPicPr>
              <p:cNvPr id="90" name="Graphic 89" descr="Construction worker male with solid fill">
                <a:extLst>
                  <a:ext uri="{FF2B5EF4-FFF2-40B4-BE49-F238E27FC236}">
                    <a16:creationId xmlns:a16="http://schemas.microsoft.com/office/drawing/2014/main" id="{AF7791E8-99CA-CB60-3545-CCAA04EE50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6620" y="1173761"/>
                <a:ext cx="1864045" cy="1864045"/>
              </a:xfrm>
              <a:prstGeom prst="rect">
                <a:avLst/>
              </a:prstGeom>
            </p:spPr>
          </p:pic>
          <p:sp>
            <p:nvSpPr>
              <p:cNvPr id="91" name="Oval 90">
                <a:extLst>
                  <a:ext uri="{FF2B5EF4-FFF2-40B4-BE49-F238E27FC236}">
                    <a16:creationId xmlns:a16="http://schemas.microsoft.com/office/drawing/2014/main" id="{E95CE2E7-345C-38A4-100A-8BF4BC99444F}"/>
                  </a:ext>
                </a:extLst>
              </p:cNvPr>
              <p:cNvSpPr/>
              <p:nvPr/>
            </p:nvSpPr>
            <p:spPr>
              <a:xfrm>
                <a:off x="780578" y="1061497"/>
                <a:ext cx="2176130" cy="2176130"/>
              </a:xfrm>
              <a:prstGeom prst="ellipse">
                <a:avLst/>
              </a:prstGeom>
              <a:noFill/>
              <a:ln w="127000">
                <a:solidFill>
                  <a:srgbClr val="0077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sp>
        <p:nvSpPr>
          <p:cNvPr id="92" name="Speech Bubble: Rectangle 91">
            <a:extLst>
              <a:ext uri="{FF2B5EF4-FFF2-40B4-BE49-F238E27FC236}">
                <a16:creationId xmlns:a16="http://schemas.microsoft.com/office/drawing/2014/main" id="{705DE544-9600-039D-370D-36E1EE0481F8}"/>
              </a:ext>
            </a:extLst>
          </p:cNvPr>
          <p:cNvSpPr/>
          <p:nvPr/>
        </p:nvSpPr>
        <p:spPr>
          <a:xfrm>
            <a:off x="439840" y="920202"/>
            <a:ext cx="2725425" cy="1826285"/>
          </a:xfrm>
          <a:prstGeom prst="wedgeRectCallout">
            <a:avLst>
              <a:gd name="adj1" fmla="val -25122"/>
              <a:gd name="adj2" fmla="val 101983"/>
            </a:avLst>
          </a:prstGeom>
          <a:solidFill>
            <a:schemeClr val="bg1"/>
          </a:solidFill>
          <a:ln w="88900">
            <a:solidFill>
              <a:srgbClr val="007787"/>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400" dirty="0">
                <a:solidFill>
                  <a:srgbClr val="007787"/>
                </a:solidFill>
                <a:latin typeface="Bahnschrift SemiBold"/>
              </a:rPr>
              <a:t>Ik </a:t>
            </a:r>
            <a:r>
              <a:rPr lang="en-US" sz="1400" dirty="0" err="1">
                <a:solidFill>
                  <a:srgbClr val="007787"/>
                </a:solidFill>
                <a:latin typeface="Bahnschrift SemiBold"/>
              </a:rPr>
              <a:t>maak</a:t>
            </a:r>
            <a:r>
              <a:rPr lang="en-US" sz="1400" dirty="0">
                <a:solidFill>
                  <a:srgbClr val="007787"/>
                </a:solidFill>
                <a:latin typeface="Bahnschrift SemiBold"/>
              </a:rPr>
              <a:t>:</a:t>
            </a:r>
          </a:p>
          <a:p>
            <a:pPr marL="285750" indent="-285750">
              <a:buFont typeface="Calibri"/>
              <a:buChar char="-"/>
            </a:pPr>
            <a:r>
              <a:rPr lang="en-US" sz="1400" dirty="0" err="1">
                <a:solidFill>
                  <a:srgbClr val="007787"/>
                </a:solidFill>
                <a:latin typeface="Bahnschrift SemiBold"/>
              </a:rPr>
              <a:t>een</a:t>
            </a:r>
            <a:r>
              <a:rPr lang="en-US" sz="1400" dirty="0">
                <a:solidFill>
                  <a:srgbClr val="007787"/>
                </a:solidFill>
                <a:latin typeface="Bahnschrift SemiBold"/>
              </a:rPr>
              <a:t> rood </a:t>
            </a:r>
            <a:r>
              <a:rPr lang="en-US" sz="1400" dirty="0" err="1">
                <a:solidFill>
                  <a:srgbClr val="007787"/>
                </a:solidFill>
                <a:latin typeface="Bahnschrift SemiBold"/>
              </a:rPr>
              <a:t>voertuig</a:t>
            </a:r>
            <a:r>
              <a:rPr lang="en-US" sz="1400" dirty="0">
                <a:solidFill>
                  <a:srgbClr val="007787"/>
                </a:solidFill>
                <a:latin typeface="Bahnschrift SemiBold"/>
              </a:rPr>
              <a:t> met </a:t>
            </a:r>
            <a:r>
              <a:rPr lang="en-US" sz="1400" dirty="0" err="1">
                <a:solidFill>
                  <a:srgbClr val="007787"/>
                </a:solidFill>
                <a:latin typeface="Bahnschrift SemiBold"/>
              </a:rPr>
              <a:t>sportuitvoering</a:t>
            </a:r>
          </a:p>
          <a:p>
            <a:pPr marL="285750" indent="-285750">
              <a:buFont typeface="Calibri"/>
              <a:buChar char="-"/>
            </a:pPr>
            <a:r>
              <a:rPr lang="en-US" sz="1400" dirty="0">
                <a:solidFill>
                  <a:srgbClr val="007787"/>
                </a:solidFill>
                <a:latin typeface="Bahnschrift SemiBold"/>
              </a:rPr>
              <a:t>Daarna </a:t>
            </a:r>
            <a:r>
              <a:rPr lang="en-US" sz="1400" dirty="0" err="1">
                <a:solidFill>
                  <a:srgbClr val="007787"/>
                </a:solidFill>
                <a:latin typeface="Bahnschrift SemiBold"/>
              </a:rPr>
              <a:t>een</a:t>
            </a:r>
            <a:r>
              <a:rPr lang="en-US" sz="1400" dirty="0">
                <a:solidFill>
                  <a:srgbClr val="007787"/>
                </a:solidFill>
                <a:latin typeface="Bahnschrift SemiBold"/>
              </a:rPr>
              <a:t> </a:t>
            </a:r>
            <a:r>
              <a:rPr lang="en-US" sz="1400" dirty="0" err="1">
                <a:solidFill>
                  <a:srgbClr val="007787"/>
                </a:solidFill>
                <a:latin typeface="Bahnschrift SemiBold"/>
              </a:rPr>
              <a:t>zwart</a:t>
            </a:r>
            <a:r>
              <a:rPr lang="en-US" sz="1400" dirty="0">
                <a:solidFill>
                  <a:srgbClr val="007787"/>
                </a:solidFill>
                <a:latin typeface="Bahnschrift SemiBold"/>
              </a:rPr>
              <a:t> </a:t>
            </a:r>
            <a:r>
              <a:rPr lang="en-US" sz="1400" dirty="0" err="1">
                <a:solidFill>
                  <a:srgbClr val="007787"/>
                </a:solidFill>
                <a:latin typeface="Bahnschrift SemiBold"/>
              </a:rPr>
              <a:t>voertuig</a:t>
            </a:r>
            <a:r>
              <a:rPr lang="en-US" sz="1400" dirty="0">
                <a:solidFill>
                  <a:srgbClr val="007787"/>
                </a:solidFill>
                <a:latin typeface="Bahnschrift SemiBold"/>
              </a:rPr>
              <a:t> met </a:t>
            </a:r>
            <a:r>
              <a:rPr lang="en-US" sz="1400" dirty="0" err="1">
                <a:solidFill>
                  <a:srgbClr val="007787"/>
                </a:solidFill>
                <a:latin typeface="Bahnschrift SemiBold"/>
              </a:rPr>
              <a:t>normale</a:t>
            </a:r>
            <a:r>
              <a:rPr lang="en-US" sz="1400" dirty="0">
                <a:solidFill>
                  <a:srgbClr val="007787"/>
                </a:solidFill>
                <a:latin typeface="Bahnschrift SemiBold"/>
              </a:rPr>
              <a:t> </a:t>
            </a:r>
            <a:r>
              <a:rPr lang="en-US" sz="1400" dirty="0" err="1">
                <a:solidFill>
                  <a:srgbClr val="007787"/>
                </a:solidFill>
                <a:latin typeface="Bahnschrift SemiBold"/>
              </a:rPr>
              <a:t>uitvoering</a:t>
            </a:r>
            <a:endParaRPr lang="nl-BE" sz="1400" dirty="0" err="1">
              <a:solidFill>
                <a:srgbClr val="007787"/>
              </a:solidFill>
              <a:latin typeface="Bahnschrift SemiBold"/>
            </a:endParaRPr>
          </a:p>
          <a:p>
            <a:pPr marL="285750" indent="-285750">
              <a:buFont typeface="Calibri"/>
              <a:buChar char="-"/>
            </a:pPr>
            <a:r>
              <a:rPr lang="en-US" sz="1400" dirty="0" err="1">
                <a:solidFill>
                  <a:srgbClr val="007787"/>
                </a:solidFill>
                <a:latin typeface="Bahnschrift SemiBold"/>
              </a:rPr>
              <a:t>daarna</a:t>
            </a:r>
            <a:r>
              <a:rPr lang="en-US" sz="1400" dirty="0">
                <a:solidFill>
                  <a:srgbClr val="007787"/>
                </a:solidFill>
                <a:latin typeface="Bahnschrift SemiBold"/>
              </a:rPr>
              <a:t> …</a:t>
            </a:r>
            <a:endParaRPr lang="nl-BE" sz="1400">
              <a:solidFill>
                <a:srgbClr val="007787"/>
              </a:solidFill>
              <a:latin typeface="Bahnschrift SemiBold"/>
            </a:endParaRPr>
          </a:p>
        </p:txBody>
      </p:sp>
      <p:pic>
        <p:nvPicPr>
          <p:cNvPr id="122" name="Graphic 121" descr="Windy with solid fill">
            <a:extLst>
              <a:ext uri="{FF2B5EF4-FFF2-40B4-BE49-F238E27FC236}">
                <a16:creationId xmlns:a16="http://schemas.microsoft.com/office/drawing/2014/main" id="{3C0F5CBE-DE33-6961-A965-CD1BF815AD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34125" y="2195026"/>
            <a:ext cx="307777" cy="307777"/>
          </a:xfrm>
          <a:prstGeom prst="rect">
            <a:avLst/>
          </a:prstGeom>
        </p:spPr>
      </p:pic>
      <p:grpSp>
        <p:nvGrpSpPr>
          <p:cNvPr id="123" name="Group 122">
            <a:extLst>
              <a:ext uri="{FF2B5EF4-FFF2-40B4-BE49-F238E27FC236}">
                <a16:creationId xmlns:a16="http://schemas.microsoft.com/office/drawing/2014/main" id="{17FC172B-237D-41EE-2020-A4BB84195C07}"/>
              </a:ext>
            </a:extLst>
          </p:cNvPr>
          <p:cNvGrpSpPr/>
          <p:nvPr/>
        </p:nvGrpSpPr>
        <p:grpSpPr>
          <a:xfrm>
            <a:off x="2013628" y="4245160"/>
            <a:ext cx="1998000" cy="1526400"/>
            <a:chOff x="7500578" y="1060742"/>
            <a:chExt cx="3454400" cy="2638549"/>
          </a:xfrm>
        </p:grpSpPr>
        <p:grpSp>
          <p:nvGrpSpPr>
            <p:cNvPr id="124" name="Group 123">
              <a:extLst>
                <a:ext uri="{FF2B5EF4-FFF2-40B4-BE49-F238E27FC236}">
                  <a16:creationId xmlns:a16="http://schemas.microsoft.com/office/drawing/2014/main" id="{A1E5EE25-3D17-C871-8CEC-B3086470298B}"/>
                </a:ext>
              </a:extLst>
            </p:cNvPr>
            <p:cNvGrpSpPr/>
            <p:nvPr/>
          </p:nvGrpSpPr>
          <p:grpSpPr>
            <a:xfrm>
              <a:off x="8139713" y="1060742"/>
              <a:ext cx="2176130" cy="2176885"/>
              <a:chOff x="8022755" y="1173006"/>
              <a:chExt cx="2176130" cy="2176885"/>
            </a:xfrm>
          </p:grpSpPr>
          <p:pic>
            <p:nvPicPr>
              <p:cNvPr id="126" name="Graphic 125" descr="Programmer male with solid fill">
                <a:extLst>
                  <a:ext uri="{FF2B5EF4-FFF2-40B4-BE49-F238E27FC236}">
                    <a16:creationId xmlns:a16="http://schemas.microsoft.com/office/drawing/2014/main" id="{F7989C7B-E7DD-DC5E-46F4-7D0F4A5365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78420" y="1173006"/>
                <a:ext cx="1864800" cy="1864800"/>
              </a:xfrm>
              <a:prstGeom prst="rect">
                <a:avLst/>
              </a:prstGeom>
            </p:spPr>
          </p:pic>
          <p:sp>
            <p:nvSpPr>
              <p:cNvPr id="127" name="Oval 126">
                <a:extLst>
                  <a:ext uri="{FF2B5EF4-FFF2-40B4-BE49-F238E27FC236}">
                    <a16:creationId xmlns:a16="http://schemas.microsoft.com/office/drawing/2014/main" id="{194F4D7F-BDFB-A140-5350-DD9F01D5D551}"/>
                  </a:ext>
                </a:extLst>
              </p:cNvPr>
              <p:cNvSpPr/>
              <p:nvPr/>
            </p:nvSpPr>
            <p:spPr>
              <a:xfrm>
                <a:off x="8022755" y="1173761"/>
                <a:ext cx="2176130" cy="2176130"/>
              </a:xfrm>
              <a:prstGeom prst="ellipse">
                <a:avLst/>
              </a:prstGeom>
              <a:noFill/>
              <a:ln w="127000">
                <a:solidFill>
                  <a:srgbClr val="0077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125" name="TextBox 124">
              <a:extLst>
                <a:ext uri="{FF2B5EF4-FFF2-40B4-BE49-F238E27FC236}">
                  <a16:creationId xmlns:a16="http://schemas.microsoft.com/office/drawing/2014/main" id="{3ABCF769-B350-A8FA-6A60-28931D8E4232}"/>
                </a:ext>
              </a:extLst>
            </p:cNvPr>
            <p:cNvSpPr txBox="1"/>
            <p:nvPr/>
          </p:nvSpPr>
          <p:spPr>
            <a:xfrm>
              <a:off x="7500578" y="3237626"/>
              <a:ext cx="3454400" cy="461665"/>
            </a:xfrm>
            <a:prstGeom prst="rect">
              <a:avLst/>
            </a:prstGeom>
            <a:noFill/>
            <a:ln w="88900">
              <a:noFill/>
            </a:ln>
          </p:spPr>
          <p:txBody>
            <a:bodyPr wrap="square" rtlCol="0">
              <a:spAutoFit/>
            </a:bodyPr>
            <a:lstStyle/>
            <a:p>
              <a:pPr algn="ctr"/>
              <a:r>
                <a:rPr lang="en-US" sz="2400" b="1" dirty="0">
                  <a:solidFill>
                    <a:srgbClr val="007787"/>
                  </a:solidFill>
                  <a:latin typeface="Bahnschrift SemiBold" panose="020B0502040204020203" pitchFamily="34" charset="0"/>
                </a:rPr>
                <a:t>DWI </a:t>
              </a:r>
              <a:r>
                <a:rPr lang="en-US" sz="2400" b="1" dirty="0" err="1">
                  <a:solidFill>
                    <a:srgbClr val="007787"/>
                  </a:solidFill>
                  <a:latin typeface="Bahnschrift SemiBold" panose="020B0502040204020203" pitchFamily="34" charset="0"/>
                </a:rPr>
                <a:t>Beheerder</a:t>
              </a:r>
              <a:endParaRPr lang="en-BE" sz="2400" b="1" dirty="0">
                <a:solidFill>
                  <a:srgbClr val="007787"/>
                </a:solidFill>
                <a:latin typeface="Bahnschrift SemiBold" panose="020B0502040204020203" pitchFamily="34" charset="0"/>
              </a:endParaRPr>
            </a:p>
          </p:txBody>
        </p:sp>
      </p:grpSp>
      <p:sp>
        <p:nvSpPr>
          <p:cNvPr id="128" name="Speech Bubble: Rectangle 127">
            <a:extLst>
              <a:ext uri="{FF2B5EF4-FFF2-40B4-BE49-F238E27FC236}">
                <a16:creationId xmlns:a16="http://schemas.microsoft.com/office/drawing/2014/main" id="{DFD725F5-2C5E-E980-D7FA-73BC128C99E3}"/>
              </a:ext>
            </a:extLst>
          </p:cNvPr>
          <p:cNvSpPr/>
          <p:nvPr/>
        </p:nvSpPr>
        <p:spPr>
          <a:xfrm>
            <a:off x="1892756" y="2908132"/>
            <a:ext cx="2144756" cy="992395"/>
          </a:xfrm>
          <a:prstGeom prst="wedgeRectCallout">
            <a:avLst>
              <a:gd name="adj1" fmla="val 13748"/>
              <a:gd name="adj2" fmla="val 69893"/>
            </a:avLst>
          </a:prstGeom>
          <a:solidFill>
            <a:schemeClr val="bg1"/>
          </a:solidFill>
          <a:ln w="88900">
            <a:solidFill>
              <a:srgbClr val="0077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err="1">
                <a:solidFill>
                  <a:srgbClr val="007787"/>
                </a:solidFill>
                <a:latin typeface="Bahnschrift SemiBold" panose="020B0502040204020203" pitchFamily="34" charset="0"/>
              </a:rPr>
              <a:t>Ik</a:t>
            </a:r>
            <a:r>
              <a:rPr lang="en-US" sz="1400" dirty="0">
                <a:solidFill>
                  <a:srgbClr val="007787"/>
                </a:solidFill>
                <a:latin typeface="Bahnschrift SemiBold" panose="020B0502040204020203" pitchFamily="34" charset="0"/>
              </a:rPr>
              <a:t> </a:t>
            </a:r>
            <a:r>
              <a:rPr lang="en-US" sz="1400" dirty="0" err="1">
                <a:solidFill>
                  <a:srgbClr val="007787"/>
                </a:solidFill>
                <a:latin typeface="Bahnschrift SemiBold" panose="020B0502040204020203" pitchFamily="34" charset="0"/>
              </a:rPr>
              <a:t>heb</a:t>
            </a:r>
            <a:r>
              <a:rPr lang="en-US" sz="1400" dirty="0">
                <a:solidFill>
                  <a:srgbClr val="007787"/>
                </a:solidFill>
                <a:latin typeface="Bahnschrift SemiBold" panose="020B0502040204020203" pitchFamily="34" charset="0"/>
              </a:rPr>
              <a:t> maar 1 procedure </a:t>
            </a:r>
            <a:r>
              <a:rPr lang="en-US" sz="1400" dirty="0" err="1">
                <a:solidFill>
                  <a:srgbClr val="007787"/>
                </a:solidFill>
                <a:latin typeface="Bahnschrift SemiBold" panose="020B0502040204020203" pitchFamily="34" charset="0"/>
              </a:rPr>
              <a:t>moeten</a:t>
            </a:r>
            <a:r>
              <a:rPr lang="en-US" sz="1400" dirty="0">
                <a:solidFill>
                  <a:srgbClr val="007787"/>
                </a:solidFill>
                <a:latin typeface="Bahnschrift SemiBold" panose="020B0502040204020203" pitchFamily="34" charset="0"/>
              </a:rPr>
              <a:t> </a:t>
            </a:r>
            <a:r>
              <a:rPr lang="en-US" sz="1400" dirty="0" err="1">
                <a:solidFill>
                  <a:srgbClr val="007787"/>
                </a:solidFill>
                <a:latin typeface="Bahnschrift SemiBold" panose="020B0502040204020203" pitchFamily="34" charset="0"/>
              </a:rPr>
              <a:t>maken</a:t>
            </a:r>
            <a:r>
              <a:rPr lang="en-US" sz="1400" dirty="0">
                <a:solidFill>
                  <a:srgbClr val="007787"/>
                </a:solidFill>
                <a:latin typeface="Bahnschrift SemiBold" panose="020B0502040204020203" pitchFamily="34" charset="0"/>
              </a:rPr>
              <a:t>.</a:t>
            </a:r>
            <a:endParaRPr lang="nl-BE" sz="1400" dirty="0">
              <a:solidFill>
                <a:srgbClr val="007787"/>
              </a:solidFill>
              <a:latin typeface="Bahnschrift SemiBold" panose="020B0502040204020203" pitchFamily="34" charset="0"/>
            </a:endParaRPr>
          </a:p>
        </p:txBody>
      </p:sp>
      <p:sp>
        <p:nvSpPr>
          <p:cNvPr id="131" name="TextBox 130">
            <a:extLst>
              <a:ext uri="{FF2B5EF4-FFF2-40B4-BE49-F238E27FC236}">
                <a16:creationId xmlns:a16="http://schemas.microsoft.com/office/drawing/2014/main" id="{5DEE4C99-6765-7A7F-62CD-4B10EAEF9A5D}"/>
              </a:ext>
            </a:extLst>
          </p:cNvPr>
          <p:cNvSpPr txBox="1"/>
          <p:nvPr/>
        </p:nvSpPr>
        <p:spPr>
          <a:xfrm rot="5400000">
            <a:off x="2575222" y="4454008"/>
            <a:ext cx="914400" cy="369332"/>
          </a:xfrm>
          <a:prstGeom prst="rect">
            <a:avLst/>
          </a:prstGeom>
          <a:noFill/>
        </p:spPr>
        <p:txBody>
          <a:bodyPr wrap="square" rtlCol="0">
            <a:spAutoFit/>
          </a:bodyPr>
          <a:lstStyle/>
          <a:p>
            <a:pPr algn="ctr"/>
            <a:r>
              <a:rPr lang="en-US" dirty="0">
                <a:solidFill>
                  <a:srgbClr val="007787"/>
                </a:solidFill>
              </a:rPr>
              <a:t>:)</a:t>
            </a:r>
            <a:endParaRPr lang="nl-BE" dirty="0">
              <a:solidFill>
                <a:srgbClr val="007787"/>
              </a:solidFill>
            </a:endParaRPr>
          </a:p>
        </p:txBody>
      </p:sp>
      <p:cxnSp>
        <p:nvCxnSpPr>
          <p:cNvPr id="11" name="Connector: Elbow 10">
            <a:extLst>
              <a:ext uri="{FF2B5EF4-FFF2-40B4-BE49-F238E27FC236}">
                <a16:creationId xmlns:a16="http://schemas.microsoft.com/office/drawing/2014/main" id="{65651042-1816-5840-25B6-3F35603BE6F8}"/>
              </a:ext>
            </a:extLst>
          </p:cNvPr>
          <p:cNvCxnSpPr/>
          <p:nvPr/>
        </p:nvCxnSpPr>
        <p:spPr>
          <a:xfrm>
            <a:off x="6255732" y="4840685"/>
            <a:ext cx="2072719" cy="483261"/>
          </a:xfrm>
          <a:prstGeom prst="bentConnector3">
            <a:avLst>
              <a:gd name="adj1" fmla="val -947"/>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E85A1DFE-EF74-98F9-B82E-7007A84BD341}"/>
              </a:ext>
            </a:extLst>
          </p:cNvPr>
          <p:cNvCxnSpPr>
            <a:cxnSpLocks/>
            <a:stCxn id="27" idx="2"/>
          </p:cNvCxnSpPr>
          <p:nvPr/>
        </p:nvCxnSpPr>
        <p:spPr>
          <a:xfrm rot="5400000">
            <a:off x="9093131" y="4076006"/>
            <a:ext cx="483261" cy="2012619"/>
          </a:xfrm>
          <a:prstGeom prst="bentConnector2">
            <a:avLst/>
          </a:prstGeom>
          <a:ln w="889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701368D-708B-2839-8212-DF75BA945CD1}"/>
              </a:ext>
            </a:extLst>
          </p:cNvPr>
          <p:cNvCxnSpPr>
            <a:cxnSpLocks/>
          </p:cNvCxnSpPr>
          <p:nvPr/>
        </p:nvCxnSpPr>
        <p:spPr>
          <a:xfrm>
            <a:off x="8328451" y="5274023"/>
            <a:ext cx="0" cy="691047"/>
          </a:xfrm>
          <a:prstGeom prst="straightConnector1">
            <a:avLst/>
          </a:prstGeom>
          <a:ln w="889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A8A072CF-DA9F-C368-C8C3-6ED624883DEC}"/>
              </a:ext>
            </a:extLst>
          </p:cNvPr>
          <p:cNvSpPr/>
          <p:nvPr/>
        </p:nvSpPr>
        <p:spPr>
          <a:xfrm>
            <a:off x="5546043" y="4084331"/>
            <a:ext cx="1416747" cy="756355"/>
          </a:xfrm>
          <a:prstGeom prst="roundRect">
            <a:avLst>
              <a:gd name="adj"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INSTALLEER DUBBELE SPORTUITLAAT</a:t>
            </a:r>
            <a:endParaRPr lang="nl-BE" sz="1400" dirty="0"/>
          </a:p>
        </p:txBody>
      </p:sp>
    </p:spTree>
    <p:extLst>
      <p:ext uri="{BB962C8B-B14F-4D97-AF65-F5344CB8AC3E}">
        <p14:creationId xmlns:p14="http://schemas.microsoft.com/office/powerpoint/2010/main" val="58190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500"/>
                                        <p:tgtEl>
                                          <p:spTgt spid="1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1"/>
                                        </p:tgtEl>
                                        <p:attrNameLst>
                                          <p:attrName>style.visibility</p:attrName>
                                        </p:attrNameLst>
                                      </p:cBhvr>
                                      <p:to>
                                        <p:strVal val="visible"/>
                                      </p:to>
                                    </p:set>
                                    <p:animEffect transition="in" filter="fade">
                                      <p:cBhvr>
                                        <p:cTn id="10"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p:bldP spid="13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AB7827-D0DF-4B85-847A-CC7B1EEEBF3D}"/>
              </a:ext>
            </a:extLst>
          </p:cNvPr>
          <p:cNvSpPr>
            <a:spLocks noGrp="1"/>
          </p:cNvSpPr>
          <p:nvPr>
            <p:ph type="title"/>
          </p:nvPr>
        </p:nvSpPr>
        <p:spPr>
          <a:xfrm>
            <a:off x="327024" y="318297"/>
            <a:ext cx="11537951" cy="362741"/>
          </a:xfrm>
          <a:solidFill>
            <a:srgbClr val="007787"/>
          </a:solidFill>
        </p:spPr>
        <p:txBody>
          <a:bodyPr/>
          <a:lstStyle/>
          <a:p>
            <a:r>
              <a:rPr lang="en-US" dirty="0" err="1"/>
              <a:t>Voordelen</a:t>
            </a:r>
            <a:r>
              <a:rPr lang="en-US" dirty="0"/>
              <a:t> </a:t>
            </a:r>
            <a:r>
              <a:rPr lang="en-US" dirty="0" err="1"/>
              <a:t>productiemedewerker</a:t>
            </a:r>
            <a:r>
              <a:rPr lang="en-US" dirty="0"/>
              <a:t> &gt; </a:t>
            </a:r>
            <a:r>
              <a:rPr lang="en-US" dirty="0" err="1"/>
              <a:t>Aanmaak</a:t>
            </a:r>
            <a:r>
              <a:rPr lang="en-US" dirty="0"/>
              <a:t> </a:t>
            </a:r>
            <a:r>
              <a:rPr lang="en-US" dirty="0" err="1"/>
              <a:t>instructies</a:t>
            </a:r>
            <a:endParaRPr lang="en-BE" dirty="0"/>
          </a:p>
        </p:txBody>
      </p:sp>
      <p:sp>
        <p:nvSpPr>
          <p:cNvPr id="2" name="Rectangle 1">
            <a:extLst>
              <a:ext uri="{FF2B5EF4-FFF2-40B4-BE49-F238E27FC236}">
                <a16:creationId xmlns:a16="http://schemas.microsoft.com/office/drawing/2014/main" id="{A41F7542-9A53-16F1-BBE8-B136DE27D053}"/>
              </a:ext>
            </a:extLst>
          </p:cNvPr>
          <p:cNvSpPr/>
          <p:nvPr/>
        </p:nvSpPr>
        <p:spPr>
          <a:xfrm>
            <a:off x="327025" y="903642"/>
            <a:ext cx="5669738" cy="707756"/>
          </a:xfrm>
          <a:prstGeom prst="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Bahnschrift SemiBold" panose="020B0502040204020203" pitchFamily="34" charset="0"/>
              </a:rPr>
              <a:t>INSTRUCTIES AANMAKEN</a:t>
            </a:r>
            <a:endParaRPr lang="nl-BE" b="1" dirty="0">
              <a:latin typeface="Bahnschrift SemiBold" panose="020B0502040204020203" pitchFamily="34" charset="0"/>
            </a:endParaRPr>
          </a:p>
        </p:txBody>
      </p:sp>
      <p:sp>
        <p:nvSpPr>
          <p:cNvPr id="7" name="Rectangle 6">
            <a:extLst>
              <a:ext uri="{FF2B5EF4-FFF2-40B4-BE49-F238E27FC236}">
                <a16:creationId xmlns:a16="http://schemas.microsoft.com/office/drawing/2014/main" id="{2A4E4F2D-096D-AE0B-74FC-4C078097193C}"/>
              </a:ext>
            </a:extLst>
          </p:cNvPr>
          <p:cNvSpPr/>
          <p:nvPr/>
        </p:nvSpPr>
        <p:spPr>
          <a:xfrm>
            <a:off x="327026" y="1713217"/>
            <a:ext cx="158396" cy="2335771"/>
          </a:xfrm>
          <a:prstGeom prst="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dirty="0"/>
          </a:p>
        </p:txBody>
      </p:sp>
      <p:sp>
        <p:nvSpPr>
          <p:cNvPr id="8" name="Rectangle 7">
            <a:extLst>
              <a:ext uri="{FF2B5EF4-FFF2-40B4-BE49-F238E27FC236}">
                <a16:creationId xmlns:a16="http://schemas.microsoft.com/office/drawing/2014/main" id="{B4598B75-F716-1E7C-C682-DDB2D99AADA6}"/>
              </a:ext>
            </a:extLst>
          </p:cNvPr>
          <p:cNvSpPr/>
          <p:nvPr/>
        </p:nvSpPr>
        <p:spPr>
          <a:xfrm>
            <a:off x="593079" y="1713218"/>
            <a:ext cx="5403684"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7787"/>
                </a:solidFill>
              </a:rPr>
              <a:t>Versneld</a:t>
            </a:r>
            <a:r>
              <a:rPr lang="en-US" dirty="0">
                <a:solidFill>
                  <a:srgbClr val="007787"/>
                </a:solidFill>
              </a:rPr>
              <a:t> door </a:t>
            </a:r>
            <a:r>
              <a:rPr lang="en-US" dirty="0" err="1">
                <a:solidFill>
                  <a:srgbClr val="007787"/>
                </a:solidFill>
              </a:rPr>
              <a:t>allerlei</a:t>
            </a:r>
            <a:r>
              <a:rPr lang="en-US" dirty="0">
                <a:solidFill>
                  <a:srgbClr val="007787"/>
                </a:solidFill>
              </a:rPr>
              <a:t> tools &amp; </a:t>
            </a:r>
            <a:r>
              <a:rPr lang="en-US" dirty="0" err="1">
                <a:solidFill>
                  <a:srgbClr val="007787"/>
                </a:solidFill>
              </a:rPr>
              <a:t>eenvoudige</a:t>
            </a:r>
            <a:r>
              <a:rPr lang="en-US" dirty="0">
                <a:solidFill>
                  <a:srgbClr val="007787"/>
                </a:solidFill>
              </a:rPr>
              <a:t> interfaces</a:t>
            </a:r>
            <a:endParaRPr lang="nl-BE" dirty="0">
              <a:solidFill>
                <a:srgbClr val="007787"/>
              </a:solidFill>
            </a:endParaRPr>
          </a:p>
        </p:txBody>
      </p:sp>
      <p:sp>
        <p:nvSpPr>
          <p:cNvPr id="9" name="Rectangle 8">
            <a:extLst>
              <a:ext uri="{FF2B5EF4-FFF2-40B4-BE49-F238E27FC236}">
                <a16:creationId xmlns:a16="http://schemas.microsoft.com/office/drawing/2014/main" id="{A1F86B23-7AD3-9398-B896-43BBA5C09243}"/>
              </a:ext>
            </a:extLst>
          </p:cNvPr>
          <p:cNvSpPr/>
          <p:nvPr/>
        </p:nvSpPr>
        <p:spPr>
          <a:xfrm>
            <a:off x="593079" y="2522794"/>
            <a:ext cx="5403684"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7787"/>
                </a:solidFill>
              </a:rPr>
              <a:t>Alles</a:t>
            </a:r>
            <a:r>
              <a:rPr lang="en-US" dirty="0">
                <a:solidFill>
                  <a:srgbClr val="007787"/>
                </a:solidFill>
              </a:rPr>
              <a:t> </a:t>
            </a:r>
            <a:r>
              <a:rPr lang="en-US" dirty="0" err="1">
                <a:solidFill>
                  <a:srgbClr val="007787"/>
                </a:solidFill>
              </a:rPr>
              <a:t>wordt</a:t>
            </a:r>
            <a:r>
              <a:rPr lang="en-US" dirty="0">
                <a:solidFill>
                  <a:srgbClr val="007787"/>
                </a:solidFill>
              </a:rPr>
              <a:t> </a:t>
            </a:r>
            <a:r>
              <a:rPr lang="en-US" dirty="0" err="1">
                <a:solidFill>
                  <a:srgbClr val="007787"/>
                </a:solidFill>
              </a:rPr>
              <a:t>beheerd</a:t>
            </a:r>
            <a:r>
              <a:rPr lang="en-US" dirty="0">
                <a:solidFill>
                  <a:srgbClr val="007787"/>
                </a:solidFill>
              </a:rPr>
              <a:t> </a:t>
            </a:r>
            <a:r>
              <a:rPr lang="en-US" dirty="0" err="1">
                <a:solidFill>
                  <a:srgbClr val="007787"/>
                </a:solidFill>
              </a:rPr>
              <a:t>vanuit</a:t>
            </a:r>
            <a:r>
              <a:rPr lang="en-US" dirty="0">
                <a:solidFill>
                  <a:srgbClr val="007787"/>
                </a:solidFill>
              </a:rPr>
              <a:t> </a:t>
            </a:r>
            <a:r>
              <a:rPr lang="en-US" dirty="0" err="1">
                <a:solidFill>
                  <a:srgbClr val="007787"/>
                </a:solidFill>
              </a:rPr>
              <a:t>één</a:t>
            </a:r>
            <a:r>
              <a:rPr lang="en-US" dirty="0">
                <a:solidFill>
                  <a:srgbClr val="007787"/>
                </a:solidFill>
              </a:rPr>
              <a:t> </a:t>
            </a:r>
            <a:r>
              <a:rPr lang="en-US" dirty="0" err="1">
                <a:solidFill>
                  <a:srgbClr val="007787"/>
                </a:solidFill>
              </a:rPr>
              <a:t>centraal</a:t>
            </a:r>
            <a:r>
              <a:rPr lang="en-US" dirty="0">
                <a:solidFill>
                  <a:srgbClr val="007787"/>
                </a:solidFill>
              </a:rPr>
              <a:t> platform</a:t>
            </a:r>
            <a:endParaRPr lang="nl-BE" dirty="0">
              <a:solidFill>
                <a:srgbClr val="007787"/>
              </a:solidFill>
            </a:endParaRPr>
          </a:p>
        </p:txBody>
      </p:sp>
      <p:sp>
        <p:nvSpPr>
          <p:cNvPr id="10" name="Rectangle 9">
            <a:extLst>
              <a:ext uri="{FF2B5EF4-FFF2-40B4-BE49-F238E27FC236}">
                <a16:creationId xmlns:a16="http://schemas.microsoft.com/office/drawing/2014/main" id="{FBE036BC-038F-E11D-3A1D-DBAD9748C238}"/>
              </a:ext>
            </a:extLst>
          </p:cNvPr>
          <p:cNvSpPr/>
          <p:nvPr/>
        </p:nvSpPr>
        <p:spPr>
          <a:xfrm>
            <a:off x="593079" y="3341232"/>
            <a:ext cx="5403684" cy="707756"/>
          </a:xfrm>
          <a:prstGeom prst="rect">
            <a:avLst/>
          </a:prstGeom>
          <a:solidFill>
            <a:srgbClr val="FFA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C00000"/>
                </a:solidFill>
              </a:rPr>
              <a:t>Wat met CAD-</a:t>
            </a:r>
            <a:r>
              <a:rPr lang="en-US" dirty="0" err="1">
                <a:solidFill>
                  <a:srgbClr val="C00000"/>
                </a:solidFill>
              </a:rPr>
              <a:t>gebaseerde</a:t>
            </a:r>
            <a:r>
              <a:rPr lang="en-US" dirty="0">
                <a:solidFill>
                  <a:srgbClr val="C00000"/>
                </a:solidFill>
              </a:rPr>
              <a:t> </a:t>
            </a:r>
            <a:r>
              <a:rPr lang="en-US" dirty="0" err="1">
                <a:solidFill>
                  <a:srgbClr val="C00000"/>
                </a:solidFill>
              </a:rPr>
              <a:t>instructies</a:t>
            </a:r>
            <a:r>
              <a:rPr lang="en-US" dirty="0">
                <a:solidFill>
                  <a:srgbClr val="C00000"/>
                </a:solidFill>
              </a:rPr>
              <a:t>?</a:t>
            </a:r>
            <a:endParaRPr lang="nl-BE" dirty="0">
              <a:solidFill>
                <a:srgbClr val="C00000"/>
              </a:solidFill>
            </a:endParaRPr>
          </a:p>
        </p:txBody>
      </p:sp>
      <p:grpSp>
        <p:nvGrpSpPr>
          <p:cNvPr id="3" name="Group 2">
            <a:extLst>
              <a:ext uri="{FF2B5EF4-FFF2-40B4-BE49-F238E27FC236}">
                <a16:creationId xmlns:a16="http://schemas.microsoft.com/office/drawing/2014/main" id="{7397D4D8-35AD-0B5F-F2A7-91690B4EF761}"/>
              </a:ext>
            </a:extLst>
          </p:cNvPr>
          <p:cNvGrpSpPr/>
          <p:nvPr/>
        </p:nvGrpSpPr>
        <p:grpSpPr>
          <a:xfrm>
            <a:off x="7488454" y="814345"/>
            <a:ext cx="3401366" cy="5596813"/>
            <a:chOff x="7441259" y="696358"/>
            <a:chExt cx="3401366" cy="5596813"/>
          </a:xfrm>
        </p:grpSpPr>
        <p:pic>
          <p:nvPicPr>
            <p:cNvPr id="5" name="Picture 2" descr="Using 3D CAD Models in the Design Process. | QC Group, LLC">
              <a:extLst>
                <a:ext uri="{FF2B5EF4-FFF2-40B4-BE49-F238E27FC236}">
                  <a16:creationId xmlns:a16="http://schemas.microsoft.com/office/drawing/2014/main" id="{BD928987-6463-4299-D7DC-D66C736153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1259" y="696358"/>
              <a:ext cx="3401366" cy="217108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853FF614-7CDF-22D2-E18F-CF6F4FA85EE3}"/>
                </a:ext>
              </a:extLst>
            </p:cNvPr>
            <p:cNvGrpSpPr/>
            <p:nvPr/>
          </p:nvGrpSpPr>
          <p:grpSpPr>
            <a:xfrm>
              <a:off x="8172545" y="3908755"/>
              <a:ext cx="2068580" cy="2384416"/>
              <a:chOff x="7848236" y="4405886"/>
              <a:chExt cx="2068580" cy="2384416"/>
            </a:xfrm>
          </p:grpSpPr>
          <p:pic>
            <p:nvPicPr>
              <p:cNvPr id="14" name="Graphic 13" descr="Document outline">
                <a:extLst>
                  <a:ext uri="{FF2B5EF4-FFF2-40B4-BE49-F238E27FC236}">
                    <a16:creationId xmlns:a16="http://schemas.microsoft.com/office/drawing/2014/main" id="{290780CB-7810-6F95-D3E0-90ECB870DA2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48236" y="4405886"/>
                <a:ext cx="1958093" cy="1958093"/>
              </a:xfrm>
              <a:prstGeom prst="rect">
                <a:avLst/>
              </a:prstGeom>
            </p:spPr>
          </p:pic>
          <p:sp>
            <p:nvSpPr>
              <p:cNvPr id="15" name="TextBox 14">
                <a:extLst>
                  <a:ext uri="{FF2B5EF4-FFF2-40B4-BE49-F238E27FC236}">
                    <a16:creationId xmlns:a16="http://schemas.microsoft.com/office/drawing/2014/main" id="{1915806C-7E8C-7E2C-6DEF-E5A26554957D}"/>
                  </a:ext>
                </a:extLst>
              </p:cNvPr>
              <p:cNvSpPr txBox="1"/>
              <p:nvPr/>
            </p:nvSpPr>
            <p:spPr>
              <a:xfrm>
                <a:off x="8306292" y="6143971"/>
                <a:ext cx="1610524" cy="646331"/>
              </a:xfrm>
              <a:prstGeom prst="rect">
                <a:avLst/>
              </a:prstGeom>
              <a:noFill/>
            </p:spPr>
            <p:txBody>
              <a:bodyPr wrap="square" rtlCol="0">
                <a:spAutoFit/>
              </a:bodyPr>
              <a:lstStyle/>
              <a:p>
                <a:r>
                  <a:rPr lang="en-US" sz="3600" b="1" dirty="0">
                    <a:solidFill>
                      <a:srgbClr val="007787"/>
                    </a:solidFill>
                    <a:latin typeface="Bahnschrift SemiBold" panose="020B0502040204020203" pitchFamily="34" charset="0"/>
                  </a:rPr>
                  <a:t>DWI</a:t>
                </a:r>
                <a:endParaRPr lang="nl-BE" sz="3600" b="1" dirty="0">
                  <a:solidFill>
                    <a:srgbClr val="007787"/>
                  </a:solidFill>
                  <a:latin typeface="Bahnschrift SemiBold" panose="020B0502040204020203" pitchFamily="34" charset="0"/>
                </a:endParaRPr>
              </a:p>
            </p:txBody>
          </p:sp>
        </p:grpSp>
        <p:grpSp>
          <p:nvGrpSpPr>
            <p:cNvPr id="11" name="Group 10">
              <a:extLst>
                <a:ext uri="{FF2B5EF4-FFF2-40B4-BE49-F238E27FC236}">
                  <a16:creationId xmlns:a16="http://schemas.microsoft.com/office/drawing/2014/main" id="{CE31A2DD-B826-FA9E-1CCB-F0BE60CE8FAA}"/>
                </a:ext>
              </a:extLst>
            </p:cNvPr>
            <p:cNvGrpSpPr/>
            <p:nvPr/>
          </p:nvGrpSpPr>
          <p:grpSpPr>
            <a:xfrm>
              <a:off x="8708906" y="3066661"/>
              <a:ext cx="755117" cy="800514"/>
              <a:chOff x="7499929" y="3051341"/>
              <a:chExt cx="755117" cy="800514"/>
            </a:xfrm>
          </p:grpSpPr>
          <p:sp>
            <p:nvSpPr>
              <p:cNvPr id="12" name="Arrow: Down 11">
                <a:extLst>
                  <a:ext uri="{FF2B5EF4-FFF2-40B4-BE49-F238E27FC236}">
                    <a16:creationId xmlns:a16="http://schemas.microsoft.com/office/drawing/2014/main" id="{0A4A46BF-FFF0-CE2D-9803-4A01BC0BF253}"/>
                  </a:ext>
                </a:extLst>
              </p:cNvPr>
              <p:cNvSpPr/>
              <p:nvPr/>
            </p:nvSpPr>
            <p:spPr>
              <a:xfrm>
                <a:off x="7499929" y="3051341"/>
                <a:ext cx="755117" cy="800514"/>
              </a:xfrm>
              <a:prstGeom prst="downArrow">
                <a:avLst/>
              </a:prstGeom>
              <a:solidFill>
                <a:srgbClr val="007787"/>
              </a:solidFill>
              <a:ln>
                <a:solidFill>
                  <a:srgbClr val="0077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extBox 12">
                <a:extLst>
                  <a:ext uri="{FF2B5EF4-FFF2-40B4-BE49-F238E27FC236}">
                    <a16:creationId xmlns:a16="http://schemas.microsoft.com/office/drawing/2014/main" id="{648BD6BA-4CE2-128E-7851-B6F52A0A7437}"/>
                  </a:ext>
                </a:extLst>
              </p:cNvPr>
              <p:cNvSpPr txBox="1"/>
              <p:nvPr/>
            </p:nvSpPr>
            <p:spPr>
              <a:xfrm>
                <a:off x="7535909" y="3077959"/>
                <a:ext cx="699591" cy="646331"/>
              </a:xfrm>
              <a:prstGeom prst="rect">
                <a:avLst/>
              </a:prstGeom>
              <a:noFill/>
            </p:spPr>
            <p:txBody>
              <a:bodyPr wrap="square" rtlCol="0">
                <a:spAutoFit/>
              </a:bodyPr>
              <a:lstStyle/>
              <a:p>
                <a:pPr algn="ctr"/>
                <a:r>
                  <a:rPr lang="en-US" sz="3600" dirty="0">
                    <a:solidFill>
                      <a:schemeClr val="bg1"/>
                    </a:solidFill>
                    <a:latin typeface="Bahnschrift SemiBold" panose="020B0502040204020203" pitchFamily="34" charset="0"/>
                  </a:rPr>
                  <a:t>?</a:t>
                </a:r>
              </a:p>
            </p:txBody>
          </p:sp>
        </p:grpSp>
      </p:grpSp>
    </p:spTree>
    <p:extLst>
      <p:ext uri="{BB962C8B-B14F-4D97-AF65-F5344CB8AC3E}">
        <p14:creationId xmlns:p14="http://schemas.microsoft.com/office/powerpoint/2010/main" val="60171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grpId="0" nodeType="withEffect">
                                  <p:stCondLst>
                                    <p:cond delay="75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22" presetClass="entr" presetSubtype="1" fill="hold" nodeType="withEffect">
                                  <p:stCondLst>
                                    <p:cond delay="125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F3B319E-3728-8957-32A0-AFD169F65171}"/>
              </a:ext>
            </a:extLst>
          </p:cNvPr>
          <p:cNvSpPr txBox="1"/>
          <p:nvPr/>
        </p:nvSpPr>
        <p:spPr>
          <a:xfrm>
            <a:off x="2332212" y="3075057"/>
            <a:ext cx="7527577" cy="707886"/>
          </a:xfrm>
          <a:prstGeom prst="rect">
            <a:avLst/>
          </a:prstGeom>
          <a:noFill/>
        </p:spPr>
        <p:txBody>
          <a:bodyPr wrap="square" rtlCol="0" anchor="ctr">
            <a:spAutoFit/>
          </a:bodyPr>
          <a:lstStyle/>
          <a:p>
            <a:pPr algn="ctr"/>
            <a:r>
              <a:rPr lang="en-US" sz="4000" dirty="0">
                <a:solidFill>
                  <a:srgbClr val="007787"/>
                </a:solidFill>
                <a:latin typeface="Bahnschrift SemiBold" panose="020B0502040204020203" pitchFamily="34" charset="0"/>
              </a:rPr>
              <a:t>CAD2DWI</a:t>
            </a:r>
            <a:endParaRPr lang="nl-BE" sz="4000" dirty="0">
              <a:solidFill>
                <a:srgbClr val="007787"/>
              </a:solidFill>
              <a:latin typeface="Bahnschrift SemiBold" panose="020B0502040204020203" pitchFamily="34" charset="0"/>
            </a:endParaRPr>
          </a:p>
        </p:txBody>
      </p:sp>
    </p:spTree>
    <p:extLst>
      <p:ext uri="{BB962C8B-B14F-4D97-AF65-F5344CB8AC3E}">
        <p14:creationId xmlns:p14="http://schemas.microsoft.com/office/powerpoint/2010/main" val="12036801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AB7827-D0DF-4B85-847A-CC7B1EEEBF3D}"/>
              </a:ext>
            </a:extLst>
          </p:cNvPr>
          <p:cNvSpPr>
            <a:spLocks noGrp="1"/>
          </p:cNvSpPr>
          <p:nvPr>
            <p:ph type="title"/>
          </p:nvPr>
        </p:nvSpPr>
        <p:spPr>
          <a:solidFill>
            <a:srgbClr val="007787"/>
          </a:solidFill>
        </p:spPr>
        <p:txBody>
          <a:bodyPr/>
          <a:lstStyle/>
          <a:p>
            <a:r>
              <a:rPr lang="en-US" dirty="0" err="1"/>
              <a:t>Voordelen</a:t>
            </a:r>
            <a:r>
              <a:rPr lang="en-US" dirty="0"/>
              <a:t> </a:t>
            </a:r>
            <a:r>
              <a:rPr lang="en-US" dirty="0" err="1"/>
              <a:t>productiemedewerker</a:t>
            </a:r>
            <a:r>
              <a:rPr lang="en-US" dirty="0"/>
              <a:t> &gt; CAD2DWI &gt; Op </a:t>
            </a:r>
            <a:r>
              <a:rPr lang="en-US" dirty="0" err="1"/>
              <a:t>dit</a:t>
            </a:r>
            <a:r>
              <a:rPr lang="en-US" dirty="0"/>
              <a:t> moment</a:t>
            </a:r>
            <a:endParaRPr lang="en-BE" dirty="0"/>
          </a:p>
        </p:txBody>
      </p:sp>
      <p:pic>
        <p:nvPicPr>
          <p:cNvPr id="5124" name="Picture 4" descr="A Unique Approach to Exploded Views">
            <a:extLst>
              <a:ext uri="{FF2B5EF4-FFF2-40B4-BE49-F238E27FC236}">
                <a16:creationId xmlns:a16="http://schemas.microsoft.com/office/drawing/2014/main" id="{7EFB55BB-632C-0F31-65B8-DB38B66600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25" y="1128250"/>
            <a:ext cx="9273786" cy="5216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7222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AB7827-D0DF-4B85-847A-CC7B1EEEBF3D}"/>
              </a:ext>
            </a:extLst>
          </p:cNvPr>
          <p:cNvSpPr>
            <a:spLocks noGrp="1"/>
          </p:cNvSpPr>
          <p:nvPr>
            <p:ph type="title"/>
          </p:nvPr>
        </p:nvSpPr>
        <p:spPr>
          <a:solidFill>
            <a:srgbClr val="007787"/>
          </a:solidFill>
        </p:spPr>
        <p:txBody>
          <a:bodyPr/>
          <a:lstStyle/>
          <a:p>
            <a:r>
              <a:rPr lang="en-US" dirty="0" err="1"/>
              <a:t>Voordelen</a:t>
            </a:r>
            <a:r>
              <a:rPr lang="en-US" dirty="0"/>
              <a:t> </a:t>
            </a:r>
            <a:r>
              <a:rPr lang="en-US" dirty="0" err="1"/>
              <a:t>productiemedewerker</a:t>
            </a:r>
            <a:r>
              <a:rPr lang="en-US" dirty="0"/>
              <a:t> &gt; </a:t>
            </a:r>
            <a:r>
              <a:rPr lang="en-US" dirty="0" err="1"/>
              <a:t>Aanmaak</a:t>
            </a:r>
            <a:r>
              <a:rPr lang="en-US" dirty="0"/>
              <a:t> </a:t>
            </a:r>
            <a:r>
              <a:rPr lang="en-US" dirty="0" err="1"/>
              <a:t>instructies</a:t>
            </a:r>
            <a:r>
              <a:rPr lang="en-US" dirty="0"/>
              <a:t> &gt; CAD2DWI</a:t>
            </a:r>
            <a:endParaRPr lang="en-BE" dirty="0"/>
          </a:p>
        </p:txBody>
      </p:sp>
      <p:sp>
        <p:nvSpPr>
          <p:cNvPr id="10" name="Rectangle 9">
            <a:extLst>
              <a:ext uri="{FF2B5EF4-FFF2-40B4-BE49-F238E27FC236}">
                <a16:creationId xmlns:a16="http://schemas.microsoft.com/office/drawing/2014/main" id="{D7BD517B-4E8C-CA77-2791-674472017C0C}"/>
              </a:ext>
            </a:extLst>
          </p:cNvPr>
          <p:cNvSpPr/>
          <p:nvPr/>
        </p:nvSpPr>
        <p:spPr>
          <a:xfrm>
            <a:off x="346074" y="918088"/>
            <a:ext cx="5669738" cy="707756"/>
          </a:xfrm>
          <a:prstGeom prst="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Bahnschrift SemiBold" panose="020B0502040204020203" pitchFamily="34" charset="0"/>
              </a:rPr>
              <a:t>STRUCTUUR VOLLEDIGE WORKFLOW</a:t>
            </a:r>
            <a:endParaRPr lang="nl-BE" b="1" dirty="0">
              <a:latin typeface="Bahnschrift SemiBold" panose="020B0502040204020203" pitchFamily="34" charset="0"/>
            </a:endParaRPr>
          </a:p>
        </p:txBody>
      </p:sp>
      <p:sp>
        <p:nvSpPr>
          <p:cNvPr id="11" name="Rectangle 10">
            <a:extLst>
              <a:ext uri="{FF2B5EF4-FFF2-40B4-BE49-F238E27FC236}">
                <a16:creationId xmlns:a16="http://schemas.microsoft.com/office/drawing/2014/main" id="{89B8A881-E905-EC08-19F9-D11DDC82A06E}"/>
              </a:ext>
            </a:extLst>
          </p:cNvPr>
          <p:cNvSpPr/>
          <p:nvPr/>
        </p:nvSpPr>
        <p:spPr>
          <a:xfrm>
            <a:off x="346075" y="1727664"/>
            <a:ext cx="131773" cy="2326908"/>
          </a:xfrm>
          <a:prstGeom prst="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dirty="0"/>
          </a:p>
        </p:txBody>
      </p:sp>
      <p:sp>
        <p:nvSpPr>
          <p:cNvPr id="12" name="Rectangle 11">
            <a:extLst>
              <a:ext uri="{FF2B5EF4-FFF2-40B4-BE49-F238E27FC236}">
                <a16:creationId xmlns:a16="http://schemas.microsoft.com/office/drawing/2014/main" id="{74F4BDC0-A675-BB7F-602D-2821B9A8DC65}"/>
              </a:ext>
            </a:extLst>
          </p:cNvPr>
          <p:cNvSpPr/>
          <p:nvPr/>
        </p:nvSpPr>
        <p:spPr>
          <a:xfrm>
            <a:off x="612128" y="1727664"/>
            <a:ext cx="5403684"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7787"/>
                </a:solidFill>
              </a:rPr>
              <a:t>CAD2DWI = CAD </a:t>
            </a:r>
            <a:r>
              <a:rPr lang="en-US" dirty="0" err="1">
                <a:solidFill>
                  <a:srgbClr val="007787"/>
                </a:solidFill>
              </a:rPr>
              <a:t>informatie</a:t>
            </a:r>
            <a:r>
              <a:rPr lang="en-US" dirty="0">
                <a:solidFill>
                  <a:srgbClr val="007787"/>
                </a:solidFill>
              </a:rPr>
              <a:t> </a:t>
            </a:r>
            <a:r>
              <a:rPr lang="en-US" dirty="0" err="1">
                <a:solidFill>
                  <a:srgbClr val="007787"/>
                </a:solidFill>
              </a:rPr>
              <a:t>naar</a:t>
            </a:r>
            <a:r>
              <a:rPr lang="en-US" dirty="0">
                <a:solidFill>
                  <a:srgbClr val="007787"/>
                </a:solidFill>
              </a:rPr>
              <a:t> DWI </a:t>
            </a:r>
            <a:r>
              <a:rPr lang="en-US" dirty="0" err="1">
                <a:solidFill>
                  <a:srgbClr val="007787"/>
                </a:solidFill>
              </a:rPr>
              <a:t>instructie</a:t>
            </a:r>
            <a:endParaRPr lang="nl-BE" dirty="0">
              <a:solidFill>
                <a:srgbClr val="007787"/>
              </a:solidFill>
            </a:endParaRPr>
          </a:p>
        </p:txBody>
      </p:sp>
      <p:sp>
        <p:nvSpPr>
          <p:cNvPr id="13" name="Rectangle 12">
            <a:extLst>
              <a:ext uri="{FF2B5EF4-FFF2-40B4-BE49-F238E27FC236}">
                <a16:creationId xmlns:a16="http://schemas.microsoft.com/office/drawing/2014/main" id="{9243E84E-DF56-8BAD-12DD-8FD7CE51A1AC}"/>
              </a:ext>
            </a:extLst>
          </p:cNvPr>
          <p:cNvSpPr/>
          <p:nvPr/>
        </p:nvSpPr>
        <p:spPr>
          <a:xfrm>
            <a:off x="612128" y="2537240"/>
            <a:ext cx="5403684"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7787"/>
                </a:solidFill>
              </a:rPr>
              <a:t>Manueel</a:t>
            </a:r>
            <a:r>
              <a:rPr lang="en-US" dirty="0">
                <a:solidFill>
                  <a:srgbClr val="007787"/>
                </a:solidFill>
              </a:rPr>
              <a:t>, semi-</a:t>
            </a:r>
            <a:r>
              <a:rPr lang="en-US" dirty="0" err="1">
                <a:solidFill>
                  <a:srgbClr val="007787"/>
                </a:solidFill>
              </a:rPr>
              <a:t>automatisch</a:t>
            </a:r>
            <a:r>
              <a:rPr lang="en-US" dirty="0">
                <a:solidFill>
                  <a:srgbClr val="007787"/>
                </a:solidFill>
              </a:rPr>
              <a:t> of </a:t>
            </a:r>
            <a:r>
              <a:rPr lang="en-US" dirty="0" err="1">
                <a:solidFill>
                  <a:srgbClr val="007787"/>
                </a:solidFill>
              </a:rPr>
              <a:t>automatisch</a:t>
            </a:r>
            <a:r>
              <a:rPr lang="en-US" dirty="0">
                <a:solidFill>
                  <a:srgbClr val="007787"/>
                </a:solidFill>
              </a:rPr>
              <a:t> </a:t>
            </a:r>
            <a:r>
              <a:rPr lang="en-US" dirty="0" err="1">
                <a:solidFill>
                  <a:srgbClr val="007787"/>
                </a:solidFill>
              </a:rPr>
              <a:t>proces</a:t>
            </a:r>
            <a:endParaRPr lang="nl-BE" dirty="0">
              <a:solidFill>
                <a:srgbClr val="007787"/>
              </a:solidFill>
            </a:endParaRPr>
          </a:p>
        </p:txBody>
      </p:sp>
      <p:sp>
        <p:nvSpPr>
          <p:cNvPr id="14" name="Rectangle 13">
            <a:extLst>
              <a:ext uri="{FF2B5EF4-FFF2-40B4-BE49-F238E27FC236}">
                <a16:creationId xmlns:a16="http://schemas.microsoft.com/office/drawing/2014/main" id="{A167E57C-5709-B314-424D-74CA71FA90D4}"/>
              </a:ext>
            </a:extLst>
          </p:cNvPr>
          <p:cNvSpPr/>
          <p:nvPr/>
        </p:nvSpPr>
        <p:spPr>
          <a:xfrm>
            <a:off x="612129" y="3346816"/>
            <a:ext cx="5403684"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7787"/>
                </a:solidFill>
              </a:rPr>
              <a:t>B2MML-file </a:t>
            </a:r>
            <a:r>
              <a:rPr lang="en-US" dirty="0" err="1">
                <a:solidFill>
                  <a:srgbClr val="007787"/>
                </a:solidFill>
              </a:rPr>
              <a:t>wordt</a:t>
            </a:r>
            <a:r>
              <a:rPr lang="en-US" dirty="0">
                <a:solidFill>
                  <a:srgbClr val="007787"/>
                </a:solidFill>
              </a:rPr>
              <a:t> </a:t>
            </a:r>
            <a:r>
              <a:rPr lang="en-US" dirty="0" err="1">
                <a:solidFill>
                  <a:srgbClr val="007787"/>
                </a:solidFill>
              </a:rPr>
              <a:t>gegenereerd</a:t>
            </a:r>
            <a:endParaRPr lang="en-US" dirty="0">
              <a:solidFill>
                <a:srgbClr val="007787"/>
              </a:solidFill>
            </a:endParaRPr>
          </a:p>
          <a:p>
            <a:r>
              <a:rPr lang="en-US" dirty="0">
                <a:solidFill>
                  <a:srgbClr val="007787"/>
                </a:solidFill>
              </a:rPr>
              <a:t>(ISA-95 </a:t>
            </a:r>
            <a:r>
              <a:rPr lang="en-US" dirty="0" err="1">
                <a:solidFill>
                  <a:srgbClr val="007787"/>
                </a:solidFill>
              </a:rPr>
              <a:t>gestandardiseerd</a:t>
            </a:r>
            <a:r>
              <a:rPr lang="en-US" dirty="0">
                <a:solidFill>
                  <a:srgbClr val="007787"/>
                </a:solidFill>
              </a:rPr>
              <a:t> XML-file)</a:t>
            </a:r>
            <a:endParaRPr lang="nl-BE" dirty="0">
              <a:solidFill>
                <a:srgbClr val="007787"/>
              </a:solidFill>
            </a:endParaRPr>
          </a:p>
        </p:txBody>
      </p:sp>
      <p:grpSp>
        <p:nvGrpSpPr>
          <p:cNvPr id="2" name="Group 1">
            <a:extLst>
              <a:ext uri="{FF2B5EF4-FFF2-40B4-BE49-F238E27FC236}">
                <a16:creationId xmlns:a16="http://schemas.microsoft.com/office/drawing/2014/main" id="{14A7BB6E-F19A-C8C6-EA6D-9546F077325F}"/>
              </a:ext>
            </a:extLst>
          </p:cNvPr>
          <p:cNvGrpSpPr/>
          <p:nvPr/>
        </p:nvGrpSpPr>
        <p:grpSpPr>
          <a:xfrm>
            <a:off x="6604744" y="1527599"/>
            <a:ext cx="2272726" cy="2435696"/>
            <a:chOff x="613338" y="2796294"/>
            <a:chExt cx="2272726" cy="2435696"/>
          </a:xfrm>
        </p:grpSpPr>
        <p:pic>
          <p:nvPicPr>
            <p:cNvPr id="3" name="Graphic 2" descr="Cmd Terminal with solid fill">
              <a:extLst>
                <a:ext uri="{FF2B5EF4-FFF2-40B4-BE49-F238E27FC236}">
                  <a16:creationId xmlns:a16="http://schemas.microsoft.com/office/drawing/2014/main" id="{0B0C2234-ECBD-D2FD-6730-21E6C26DF9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3338" y="2959264"/>
              <a:ext cx="2272726" cy="2272726"/>
            </a:xfrm>
            <a:prstGeom prst="rect">
              <a:avLst/>
            </a:prstGeom>
          </p:spPr>
        </p:pic>
        <p:sp>
          <p:nvSpPr>
            <p:cNvPr id="5" name="TextBox 4">
              <a:extLst>
                <a:ext uri="{FF2B5EF4-FFF2-40B4-BE49-F238E27FC236}">
                  <a16:creationId xmlns:a16="http://schemas.microsoft.com/office/drawing/2014/main" id="{479A3ED9-E9DA-1875-3EF5-1BD4CCCB2D5F}"/>
                </a:ext>
              </a:extLst>
            </p:cNvPr>
            <p:cNvSpPr txBox="1"/>
            <p:nvPr/>
          </p:nvSpPr>
          <p:spPr>
            <a:xfrm>
              <a:off x="711414" y="2796294"/>
              <a:ext cx="2076573" cy="584775"/>
            </a:xfrm>
            <a:prstGeom prst="rect">
              <a:avLst/>
            </a:prstGeom>
            <a:noFill/>
          </p:spPr>
          <p:txBody>
            <a:bodyPr wrap="square" rtlCol="0">
              <a:spAutoFit/>
            </a:bodyPr>
            <a:lstStyle/>
            <a:p>
              <a:pPr algn="ctr"/>
              <a:r>
                <a:rPr lang="en-US" sz="3200" b="1" dirty="0">
                  <a:solidFill>
                    <a:srgbClr val="007787"/>
                  </a:solidFill>
                  <a:latin typeface="Bahnschrift SemiBold" panose="020B0502040204020203" pitchFamily="34" charset="0"/>
                </a:rPr>
                <a:t>CAD2DWI</a:t>
              </a:r>
              <a:endParaRPr lang="nl-BE" sz="3200" b="1" dirty="0">
                <a:solidFill>
                  <a:srgbClr val="007787"/>
                </a:solidFill>
                <a:latin typeface="Bahnschrift SemiBold" panose="020B0502040204020203" pitchFamily="34" charset="0"/>
              </a:endParaRPr>
            </a:p>
          </p:txBody>
        </p:sp>
      </p:grpSp>
      <p:pic>
        <p:nvPicPr>
          <p:cNvPr id="6" name="Graphic 5" descr="Paper outline">
            <a:extLst>
              <a:ext uri="{FF2B5EF4-FFF2-40B4-BE49-F238E27FC236}">
                <a16:creationId xmlns:a16="http://schemas.microsoft.com/office/drawing/2014/main" id="{DF70D8AE-A133-EFB6-3F40-358300E994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48409" y="2045846"/>
            <a:ext cx="1731462" cy="1656556"/>
          </a:xfrm>
          <a:prstGeom prst="rect">
            <a:avLst/>
          </a:prstGeom>
        </p:spPr>
      </p:pic>
      <p:sp>
        <p:nvSpPr>
          <p:cNvPr id="7" name="TextBox 6">
            <a:extLst>
              <a:ext uri="{FF2B5EF4-FFF2-40B4-BE49-F238E27FC236}">
                <a16:creationId xmlns:a16="http://schemas.microsoft.com/office/drawing/2014/main" id="{4F10DEDF-8829-7FD2-C8E7-41D35E0CCEC9}"/>
              </a:ext>
            </a:extLst>
          </p:cNvPr>
          <p:cNvSpPr txBox="1"/>
          <p:nvPr/>
        </p:nvSpPr>
        <p:spPr>
          <a:xfrm>
            <a:off x="9826033" y="1574790"/>
            <a:ext cx="1614135" cy="584775"/>
          </a:xfrm>
          <a:prstGeom prst="rect">
            <a:avLst/>
          </a:prstGeom>
          <a:noFill/>
        </p:spPr>
        <p:txBody>
          <a:bodyPr wrap="square" rtlCol="0">
            <a:spAutoFit/>
          </a:bodyPr>
          <a:lstStyle/>
          <a:p>
            <a:pPr algn="ctr"/>
            <a:r>
              <a:rPr lang="en-US" sz="3200" b="1" dirty="0">
                <a:solidFill>
                  <a:srgbClr val="007787"/>
                </a:solidFill>
                <a:latin typeface="Bahnschrift SemiBold" panose="020B0502040204020203" pitchFamily="34" charset="0"/>
              </a:rPr>
              <a:t>B2MML</a:t>
            </a:r>
            <a:endParaRPr lang="nl-BE" sz="3200" b="1" dirty="0">
              <a:solidFill>
                <a:srgbClr val="007787"/>
              </a:solidFill>
              <a:latin typeface="Bahnschrift SemiBold" panose="020B0502040204020203" pitchFamily="34" charset="0"/>
            </a:endParaRPr>
          </a:p>
        </p:txBody>
      </p:sp>
      <p:sp>
        <p:nvSpPr>
          <p:cNvPr id="8" name="Arrow: Right 7">
            <a:extLst>
              <a:ext uri="{FF2B5EF4-FFF2-40B4-BE49-F238E27FC236}">
                <a16:creationId xmlns:a16="http://schemas.microsoft.com/office/drawing/2014/main" id="{75F2D769-5997-D9FA-1FEC-3373990B85A7}"/>
              </a:ext>
            </a:extLst>
          </p:cNvPr>
          <p:cNvSpPr/>
          <p:nvPr/>
        </p:nvSpPr>
        <p:spPr>
          <a:xfrm>
            <a:off x="8881692" y="2599807"/>
            <a:ext cx="1096253" cy="454250"/>
          </a:xfrm>
          <a:prstGeom prst="rightArrow">
            <a:avLst/>
          </a:prstGeom>
          <a:solidFill>
            <a:srgbClr val="007787"/>
          </a:solidFill>
          <a:ln>
            <a:solidFill>
              <a:srgbClr val="0077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extBox 8">
            <a:extLst>
              <a:ext uri="{FF2B5EF4-FFF2-40B4-BE49-F238E27FC236}">
                <a16:creationId xmlns:a16="http://schemas.microsoft.com/office/drawing/2014/main" id="{18CDADB7-74B6-5B7C-1A28-3CE5F0A7E788}"/>
              </a:ext>
            </a:extLst>
          </p:cNvPr>
          <p:cNvSpPr txBox="1"/>
          <p:nvPr/>
        </p:nvSpPr>
        <p:spPr>
          <a:xfrm>
            <a:off x="8908688" y="2269155"/>
            <a:ext cx="908500" cy="369332"/>
          </a:xfrm>
          <a:prstGeom prst="rect">
            <a:avLst/>
          </a:prstGeom>
          <a:noFill/>
        </p:spPr>
        <p:txBody>
          <a:bodyPr wrap="square" rtlCol="0">
            <a:spAutoFit/>
          </a:bodyPr>
          <a:lstStyle/>
          <a:p>
            <a:r>
              <a:rPr lang="en-US" dirty="0">
                <a:solidFill>
                  <a:srgbClr val="007787"/>
                </a:solidFill>
                <a:latin typeface="Bahnschrift SemiBold" panose="020B0502040204020203" pitchFamily="34" charset="0"/>
              </a:rPr>
              <a:t>Export</a:t>
            </a:r>
            <a:endParaRPr lang="nl-BE" dirty="0">
              <a:solidFill>
                <a:srgbClr val="007787"/>
              </a:solidFill>
              <a:latin typeface="Bahnschrift SemiBold" panose="020B0502040204020203" pitchFamily="34" charset="0"/>
            </a:endParaRPr>
          </a:p>
        </p:txBody>
      </p:sp>
    </p:spTree>
    <p:extLst>
      <p:ext uri="{BB962C8B-B14F-4D97-AF65-F5344CB8AC3E}">
        <p14:creationId xmlns:p14="http://schemas.microsoft.com/office/powerpoint/2010/main" val="371733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grpId="0" nodeType="withEffect">
                                  <p:stCondLst>
                                    <p:cond delay="75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AB7827-D0DF-4B85-847A-CC7B1EEEBF3D}"/>
              </a:ext>
            </a:extLst>
          </p:cNvPr>
          <p:cNvSpPr>
            <a:spLocks noGrp="1"/>
          </p:cNvSpPr>
          <p:nvPr>
            <p:ph type="title"/>
          </p:nvPr>
        </p:nvSpPr>
        <p:spPr>
          <a:solidFill>
            <a:srgbClr val="007787"/>
          </a:solidFill>
        </p:spPr>
        <p:txBody>
          <a:bodyPr/>
          <a:lstStyle/>
          <a:p>
            <a:r>
              <a:rPr lang="en-US" dirty="0" err="1"/>
              <a:t>Voordelen</a:t>
            </a:r>
            <a:r>
              <a:rPr lang="en-US" dirty="0"/>
              <a:t> </a:t>
            </a:r>
            <a:r>
              <a:rPr lang="en-US" dirty="0" err="1"/>
              <a:t>productiemedewerker</a:t>
            </a:r>
            <a:r>
              <a:rPr lang="en-US" dirty="0"/>
              <a:t> &gt; </a:t>
            </a:r>
            <a:r>
              <a:rPr lang="en-US" dirty="0" err="1"/>
              <a:t>Aanmaak</a:t>
            </a:r>
            <a:r>
              <a:rPr lang="en-US" dirty="0"/>
              <a:t> </a:t>
            </a:r>
            <a:r>
              <a:rPr lang="en-US" dirty="0" err="1"/>
              <a:t>instructies</a:t>
            </a:r>
            <a:r>
              <a:rPr lang="en-US" dirty="0"/>
              <a:t> &gt; Op </a:t>
            </a:r>
            <a:r>
              <a:rPr lang="en-US" dirty="0" err="1"/>
              <a:t>dit</a:t>
            </a:r>
            <a:r>
              <a:rPr lang="en-US" dirty="0"/>
              <a:t> moment</a:t>
            </a:r>
            <a:endParaRPr lang="en-BE" dirty="0"/>
          </a:p>
        </p:txBody>
      </p:sp>
      <p:pic>
        <p:nvPicPr>
          <p:cNvPr id="2" name="Picture 2" descr="Creating GIFs for Your Exploded View in SOLIDWORKS - TriMech">
            <a:extLst>
              <a:ext uri="{FF2B5EF4-FFF2-40B4-BE49-F238E27FC236}">
                <a16:creationId xmlns:a16="http://schemas.microsoft.com/office/drawing/2014/main" id="{641C3685-DCEC-D808-4C22-C785848A9E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08" r="30523" b="17769"/>
          <a:stretch/>
        </p:blipFill>
        <p:spPr bwMode="auto">
          <a:xfrm>
            <a:off x="2044452" y="807122"/>
            <a:ext cx="8103097" cy="5491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477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F3B319E-3728-8957-32A0-AFD169F65171}"/>
              </a:ext>
            </a:extLst>
          </p:cNvPr>
          <p:cNvSpPr txBox="1"/>
          <p:nvPr/>
        </p:nvSpPr>
        <p:spPr>
          <a:xfrm>
            <a:off x="2332212" y="3075057"/>
            <a:ext cx="7527577" cy="707886"/>
          </a:xfrm>
          <a:prstGeom prst="rect">
            <a:avLst/>
          </a:prstGeom>
          <a:noFill/>
        </p:spPr>
        <p:txBody>
          <a:bodyPr wrap="square" rtlCol="0" anchor="ctr">
            <a:spAutoFit/>
          </a:bodyPr>
          <a:lstStyle/>
          <a:p>
            <a:pPr algn="ctr"/>
            <a:r>
              <a:rPr lang="en-US" sz="4000" dirty="0">
                <a:solidFill>
                  <a:srgbClr val="007787"/>
                </a:solidFill>
                <a:latin typeface="Bahnschrift SemiBold" panose="020B0502040204020203" pitchFamily="34" charset="0"/>
              </a:rPr>
              <a:t>INDEPENDENT DWI-PLATFORM</a:t>
            </a:r>
            <a:endParaRPr lang="nl-BE" sz="4000" dirty="0">
              <a:solidFill>
                <a:srgbClr val="007787"/>
              </a:solidFill>
              <a:latin typeface="Bahnschrift SemiBold" panose="020B0502040204020203" pitchFamily="34" charset="0"/>
            </a:endParaRPr>
          </a:p>
        </p:txBody>
      </p:sp>
    </p:spTree>
    <p:extLst>
      <p:ext uri="{BB962C8B-B14F-4D97-AF65-F5344CB8AC3E}">
        <p14:creationId xmlns:p14="http://schemas.microsoft.com/office/powerpoint/2010/main" val="34938523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18EC9F29-A46F-B32D-52C0-7CF1A308D8B9}"/>
              </a:ext>
            </a:extLst>
          </p:cNvPr>
          <p:cNvSpPr/>
          <p:nvPr/>
        </p:nvSpPr>
        <p:spPr>
          <a:xfrm>
            <a:off x="327024" y="4694327"/>
            <a:ext cx="7466025" cy="1674213"/>
          </a:xfrm>
          <a:prstGeom prst="roundRect">
            <a:avLst>
              <a:gd name="adj" fmla="val 50000"/>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lIns="1548000" rtlCol="0" anchor="ctr"/>
          <a:lstStyle/>
          <a:p>
            <a:r>
              <a:rPr lang="en-US" dirty="0">
                <a:solidFill>
                  <a:srgbClr val="007787"/>
                </a:solidFill>
                <a:latin typeface="Bahnschrift SemiBold" panose="020B0502040204020203" pitchFamily="34" charset="0"/>
              </a:rPr>
              <a:t>Scenario 3</a:t>
            </a:r>
          </a:p>
          <a:p>
            <a:pPr marL="285750" indent="-285750">
              <a:buFont typeface="Arial" panose="020B0604020202020204" pitchFamily="34" charset="0"/>
              <a:buChar char="•"/>
            </a:pPr>
            <a:r>
              <a:rPr lang="en-US" dirty="0" err="1">
                <a:solidFill>
                  <a:srgbClr val="007787"/>
                </a:solidFill>
              </a:rPr>
              <a:t>Digitale</a:t>
            </a:r>
            <a:r>
              <a:rPr lang="en-US" dirty="0">
                <a:solidFill>
                  <a:srgbClr val="007787"/>
                </a:solidFill>
              </a:rPr>
              <a:t> </a:t>
            </a:r>
            <a:r>
              <a:rPr lang="en-US" dirty="0" err="1">
                <a:solidFill>
                  <a:srgbClr val="007787"/>
                </a:solidFill>
              </a:rPr>
              <a:t>werkinstructies</a:t>
            </a:r>
            <a:r>
              <a:rPr lang="en-US" dirty="0">
                <a:solidFill>
                  <a:srgbClr val="007787"/>
                </a:solidFill>
              </a:rPr>
              <a:t> </a:t>
            </a:r>
            <a:r>
              <a:rPr lang="en-US" dirty="0" err="1">
                <a:solidFill>
                  <a:srgbClr val="007787"/>
                </a:solidFill>
              </a:rPr>
              <a:t>zijn</a:t>
            </a:r>
            <a:r>
              <a:rPr lang="en-US" dirty="0">
                <a:solidFill>
                  <a:srgbClr val="007787"/>
                </a:solidFill>
              </a:rPr>
              <a:t> reeds </a:t>
            </a:r>
            <a:r>
              <a:rPr lang="en-US" dirty="0" err="1">
                <a:solidFill>
                  <a:srgbClr val="007787"/>
                </a:solidFill>
              </a:rPr>
              <a:t>geïntegreerd</a:t>
            </a:r>
            <a:endParaRPr lang="en-US" dirty="0">
              <a:solidFill>
                <a:srgbClr val="007787"/>
              </a:solidFill>
            </a:endParaRPr>
          </a:p>
          <a:p>
            <a:pPr marL="285750" indent="-285750">
              <a:buFont typeface="Arial" panose="020B0604020202020204" pitchFamily="34" charset="0"/>
              <a:buChar char="•"/>
            </a:pPr>
            <a:r>
              <a:rPr lang="en-US" dirty="0" err="1">
                <a:solidFill>
                  <a:srgbClr val="007787"/>
                </a:solidFill>
              </a:rPr>
              <a:t>Alles</a:t>
            </a:r>
            <a:r>
              <a:rPr lang="en-US" dirty="0">
                <a:solidFill>
                  <a:srgbClr val="007787"/>
                </a:solidFill>
              </a:rPr>
              <a:t> </a:t>
            </a:r>
            <a:r>
              <a:rPr lang="en-US" dirty="0" err="1">
                <a:solidFill>
                  <a:srgbClr val="007787"/>
                </a:solidFill>
              </a:rPr>
              <a:t>kan</a:t>
            </a:r>
            <a:r>
              <a:rPr lang="en-US" dirty="0">
                <a:solidFill>
                  <a:srgbClr val="007787"/>
                </a:solidFill>
              </a:rPr>
              <a:t> </a:t>
            </a:r>
            <a:r>
              <a:rPr lang="en-US" dirty="0" err="1">
                <a:solidFill>
                  <a:srgbClr val="007787"/>
                </a:solidFill>
              </a:rPr>
              <a:t>uitgestuurd</a:t>
            </a:r>
            <a:r>
              <a:rPr lang="en-US" dirty="0">
                <a:solidFill>
                  <a:srgbClr val="007787"/>
                </a:solidFill>
              </a:rPr>
              <a:t> </a:t>
            </a:r>
            <a:r>
              <a:rPr lang="en-US" dirty="0" err="1">
                <a:solidFill>
                  <a:srgbClr val="007787"/>
                </a:solidFill>
              </a:rPr>
              <a:t>worden</a:t>
            </a:r>
            <a:r>
              <a:rPr lang="en-US" dirty="0">
                <a:solidFill>
                  <a:srgbClr val="007787"/>
                </a:solidFill>
              </a:rPr>
              <a:t> </a:t>
            </a:r>
            <a:r>
              <a:rPr lang="en-US" dirty="0" err="1">
                <a:solidFill>
                  <a:srgbClr val="007787"/>
                </a:solidFill>
              </a:rPr>
              <a:t>vanuit</a:t>
            </a:r>
            <a:r>
              <a:rPr lang="en-US" dirty="0">
                <a:solidFill>
                  <a:srgbClr val="007787"/>
                </a:solidFill>
              </a:rPr>
              <a:t> </a:t>
            </a:r>
            <a:r>
              <a:rPr lang="en-US" dirty="0" err="1">
                <a:solidFill>
                  <a:srgbClr val="007787"/>
                </a:solidFill>
              </a:rPr>
              <a:t>één</a:t>
            </a:r>
            <a:r>
              <a:rPr lang="en-US" dirty="0">
                <a:solidFill>
                  <a:srgbClr val="007787"/>
                </a:solidFill>
              </a:rPr>
              <a:t> platform</a:t>
            </a:r>
            <a:endParaRPr lang="nl-BE" dirty="0">
              <a:solidFill>
                <a:srgbClr val="007787"/>
              </a:solidFill>
            </a:endParaRPr>
          </a:p>
        </p:txBody>
      </p:sp>
      <p:sp>
        <p:nvSpPr>
          <p:cNvPr id="26" name="Rectangle: Rounded Corners 25">
            <a:extLst>
              <a:ext uri="{FF2B5EF4-FFF2-40B4-BE49-F238E27FC236}">
                <a16:creationId xmlns:a16="http://schemas.microsoft.com/office/drawing/2014/main" id="{7DF13803-48BD-6C3C-474C-074C4E1BE87E}"/>
              </a:ext>
            </a:extLst>
          </p:cNvPr>
          <p:cNvSpPr/>
          <p:nvPr/>
        </p:nvSpPr>
        <p:spPr>
          <a:xfrm>
            <a:off x="327023" y="2871535"/>
            <a:ext cx="7466025" cy="1674213"/>
          </a:xfrm>
          <a:prstGeom prst="roundRect">
            <a:avLst>
              <a:gd name="adj" fmla="val 50000"/>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lIns="1548000" rtlCol="0" anchor="ctr"/>
          <a:lstStyle/>
          <a:p>
            <a:r>
              <a:rPr lang="en-US" dirty="0">
                <a:solidFill>
                  <a:srgbClr val="007787"/>
                </a:solidFill>
                <a:latin typeface="Bahnschrift SemiBold" panose="020B0502040204020203" pitchFamily="34" charset="0"/>
              </a:rPr>
              <a:t>Scenario 2</a:t>
            </a:r>
          </a:p>
          <a:p>
            <a:pPr marL="285750" indent="-285750">
              <a:buFont typeface="Arial" panose="020B0604020202020204" pitchFamily="34" charset="0"/>
              <a:buChar char="•"/>
            </a:pPr>
            <a:r>
              <a:rPr lang="en-US" dirty="0" err="1">
                <a:solidFill>
                  <a:srgbClr val="007787"/>
                </a:solidFill>
              </a:rPr>
              <a:t>Gebruikt</a:t>
            </a:r>
            <a:r>
              <a:rPr lang="en-US" dirty="0">
                <a:solidFill>
                  <a:srgbClr val="007787"/>
                </a:solidFill>
              </a:rPr>
              <a:t> </a:t>
            </a:r>
            <a:r>
              <a:rPr lang="en-US" dirty="0" err="1">
                <a:solidFill>
                  <a:srgbClr val="007787"/>
                </a:solidFill>
              </a:rPr>
              <a:t>tussenvorm</a:t>
            </a:r>
            <a:r>
              <a:rPr lang="en-US" dirty="0">
                <a:solidFill>
                  <a:srgbClr val="007787"/>
                </a:solidFill>
              </a:rPr>
              <a:t> van </a:t>
            </a:r>
            <a:r>
              <a:rPr lang="en-US" dirty="0" err="1">
                <a:solidFill>
                  <a:srgbClr val="007787"/>
                </a:solidFill>
              </a:rPr>
              <a:t>digitale</a:t>
            </a:r>
            <a:r>
              <a:rPr lang="en-US" dirty="0">
                <a:solidFill>
                  <a:srgbClr val="007787"/>
                </a:solidFill>
              </a:rPr>
              <a:t> </a:t>
            </a:r>
            <a:r>
              <a:rPr lang="en-US" dirty="0" err="1">
                <a:solidFill>
                  <a:srgbClr val="007787"/>
                </a:solidFill>
              </a:rPr>
              <a:t>werkinstructies</a:t>
            </a:r>
            <a:endParaRPr lang="en-US" dirty="0">
              <a:solidFill>
                <a:srgbClr val="007787"/>
              </a:solidFill>
            </a:endParaRPr>
          </a:p>
          <a:p>
            <a:pPr marL="285750" indent="-285750">
              <a:buFont typeface="Arial" panose="020B0604020202020204" pitchFamily="34" charset="0"/>
              <a:buChar char="•"/>
            </a:pPr>
            <a:r>
              <a:rPr lang="en-US" dirty="0" err="1">
                <a:solidFill>
                  <a:srgbClr val="007787"/>
                </a:solidFill>
              </a:rPr>
              <a:t>Bronbestanden</a:t>
            </a:r>
            <a:r>
              <a:rPr lang="en-US" dirty="0">
                <a:solidFill>
                  <a:srgbClr val="007787"/>
                </a:solidFill>
              </a:rPr>
              <a:t> </a:t>
            </a:r>
            <a:r>
              <a:rPr lang="en-US" dirty="0" err="1">
                <a:solidFill>
                  <a:srgbClr val="007787"/>
                </a:solidFill>
              </a:rPr>
              <a:t>zoals</a:t>
            </a:r>
            <a:r>
              <a:rPr lang="en-US" dirty="0">
                <a:solidFill>
                  <a:srgbClr val="007787"/>
                </a:solidFill>
              </a:rPr>
              <a:t> word, excel, CAD-files, …</a:t>
            </a:r>
          </a:p>
          <a:p>
            <a:pPr marL="285750" indent="-285750">
              <a:buFont typeface="Arial" panose="020B0604020202020204" pitchFamily="34" charset="0"/>
              <a:buChar char="•"/>
            </a:pPr>
            <a:r>
              <a:rPr lang="en-US" dirty="0" err="1">
                <a:solidFill>
                  <a:srgbClr val="007787"/>
                </a:solidFill>
              </a:rPr>
              <a:t>Niet</a:t>
            </a:r>
            <a:r>
              <a:rPr lang="en-US" dirty="0">
                <a:solidFill>
                  <a:srgbClr val="007787"/>
                </a:solidFill>
              </a:rPr>
              <a:t> </a:t>
            </a:r>
            <a:r>
              <a:rPr lang="en-US" dirty="0" err="1">
                <a:solidFill>
                  <a:srgbClr val="007787"/>
                </a:solidFill>
              </a:rPr>
              <a:t>digitaal</a:t>
            </a:r>
            <a:r>
              <a:rPr lang="en-US" dirty="0">
                <a:solidFill>
                  <a:srgbClr val="007787"/>
                </a:solidFill>
              </a:rPr>
              <a:t> </a:t>
            </a:r>
            <a:r>
              <a:rPr lang="en-US" dirty="0" err="1">
                <a:solidFill>
                  <a:srgbClr val="007787"/>
                </a:solidFill>
              </a:rPr>
              <a:t>verspreid</a:t>
            </a:r>
            <a:endParaRPr lang="nl-BE" dirty="0">
              <a:solidFill>
                <a:srgbClr val="007787"/>
              </a:solidFill>
            </a:endParaRPr>
          </a:p>
        </p:txBody>
      </p:sp>
      <p:sp>
        <p:nvSpPr>
          <p:cNvPr id="25" name="Rectangle: Rounded Corners 24">
            <a:extLst>
              <a:ext uri="{FF2B5EF4-FFF2-40B4-BE49-F238E27FC236}">
                <a16:creationId xmlns:a16="http://schemas.microsoft.com/office/drawing/2014/main" id="{77214320-2452-3819-02BA-200046169937}"/>
              </a:ext>
            </a:extLst>
          </p:cNvPr>
          <p:cNvSpPr/>
          <p:nvPr/>
        </p:nvSpPr>
        <p:spPr>
          <a:xfrm>
            <a:off x="327024" y="1048743"/>
            <a:ext cx="7466025" cy="1674213"/>
          </a:xfrm>
          <a:prstGeom prst="roundRect">
            <a:avLst>
              <a:gd name="adj" fmla="val 50000"/>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lIns="1548000" rtlCol="0" anchor="ctr"/>
          <a:lstStyle/>
          <a:p>
            <a:r>
              <a:rPr lang="en-US" dirty="0">
                <a:solidFill>
                  <a:srgbClr val="007787"/>
                </a:solidFill>
                <a:latin typeface="Bahnschrift SemiBold" panose="020B0502040204020203" pitchFamily="34" charset="0"/>
              </a:rPr>
              <a:t>Scenario 1</a:t>
            </a:r>
          </a:p>
          <a:p>
            <a:pPr marL="285750" indent="-285750">
              <a:buFont typeface="Arial" panose="020B0604020202020204" pitchFamily="34" charset="0"/>
              <a:buChar char="•"/>
            </a:pPr>
            <a:r>
              <a:rPr lang="en-US" dirty="0" err="1">
                <a:solidFill>
                  <a:srgbClr val="007787"/>
                </a:solidFill>
              </a:rPr>
              <a:t>Geen</a:t>
            </a:r>
            <a:r>
              <a:rPr lang="en-US" dirty="0">
                <a:solidFill>
                  <a:srgbClr val="007787"/>
                </a:solidFill>
              </a:rPr>
              <a:t> </a:t>
            </a:r>
            <a:r>
              <a:rPr lang="en-US" dirty="0" err="1">
                <a:solidFill>
                  <a:srgbClr val="007787"/>
                </a:solidFill>
              </a:rPr>
              <a:t>enkele</a:t>
            </a:r>
            <a:r>
              <a:rPr lang="en-US" dirty="0">
                <a:solidFill>
                  <a:srgbClr val="007787"/>
                </a:solidFill>
              </a:rPr>
              <a:t> </a:t>
            </a:r>
            <a:r>
              <a:rPr lang="en-US" dirty="0" err="1">
                <a:solidFill>
                  <a:srgbClr val="007787"/>
                </a:solidFill>
              </a:rPr>
              <a:t>vorm</a:t>
            </a:r>
            <a:r>
              <a:rPr lang="en-US" dirty="0">
                <a:solidFill>
                  <a:srgbClr val="007787"/>
                </a:solidFill>
              </a:rPr>
              <a:t> van </a:t>
            </a:r>
            <a:r>
              <a:rPr lang="en-US" dirty="0" err="1">
                <a:solidFill>
                  <a:srgbClr val="007787"/>
                </a:solidFill>
              </a:rPr>
              <a:t>digitale</a:t>
            </a:r>
            <a:r>
              <a:rPr lang="en-US" dirty="0">
                <a:solidFill>
                  <a:srgbClr val="007787"/>
                </a:solidFill>
              </a:rPr>
              <a:t> </a:t>
            </a:r>
            <a:r>
              <a:rPr lang="en-US" dirty="0" err="1">
                <a:solidFill>
                  <a:srgbClr val="007787"/>
                </a:solidFill>
              </a:rPr>
              <a:t>werkinstructies</a:t>
            </a:r>
            <a:endParaRPr lang="en-US" dirty="0">
              <a:solidFill>
                <a:srgbClr val="007787"/>
              </a:solidFill>
            </a:endParaRPr>
          </a:p>
          <a:p>
            <a:pPr marL="285750" indent="-285750">
              <a:buFont typeface="Arial" panose="020B0604020202020204" pitchFamily="34" charset="0"/>
              <a:buChar char="•"/>
            </a:pPr>
            <a:r>
              <a:rPr lang="en-US" dirty="0">
                <a:solidFill>
                  <a:srgbClr val="007787"/>
                </a:solidFill>
              </a:rPr>
              <a:t>Training/</a:t>
            </a:r>
            <a:r>
              <a:rPr lang="en-US" dirty="0" err="1">
                <a:solidFill>
                  <a:srgbClr val="007787"/>
                </a:solidFill>
              </a:rPr>
              <a:t>werkprocessen</a:t>
            </a:r>
            <a:r>
              <a:rPr lang="en-US" dirty="0">
                <a:solidFill>
                  <a:srgbClr val="007787"/>
                </a:solidFill>
              </a:rPr>
              <a:t> word </a:t>
            </a:r>
            <a:r>
              <a:rPr lang="en-US" dirty="0" err="1">
                <a:solidFill>
                  <a:srgbClr val="007787"/>
                </a:solidFill>
              </a:rPr>
              <a:t>mondeling</a:t>
            </a:r>
            <a:r>
              <a:rPr lang="en-US" dirty="0">
                <a:solidFill>
                  <a:srgbClr val="007787"/>
                </a:solidFill>
              </a:rPr>
              <a:t> </a:t>
            </a:r>
            <a:r>
              <a:rPr lang="en-US" dirty="0" err="1">
                <a:solidFill>
                  <a:srgbClr val="007787"/>
                </a:solidFill>
              </a:rPr>
              <a:t>uitgelegd</a:t>
            </a:r>
            <a:endParaRPr lang="en-US" dirty="0">
              <a:solidFill>
                <a:srgbClr val="007787"/>
              </a:solidFill>
            </a:endParaRPr>
          </a:p>
        </p:txBody>
      </p:sp>
      <p:sp>
        <p:nvSpPr>
          <p:cNvPr id="4" name="Title 3">
            <a:extLst>
              <a:ext uri="{FF2B5EF4-FFF2-40B4-BE49-F238E27FC236}">
                <a16:creationId xmlns:a16="http://schemas.microsoft.com/office/drawing/2014/main" id="{21AB7827-D0DF-4B85-847A-CC7B1EEEBF3D}"/>
              </a:ext>
            </a:extLst>
          </p:cNvPr>
          <p:cNvSpPr>
            <a:spLocks noGrp="1"/>
          </p:cNvSpPr>
          <p:nvPr>
            <p:ph type="title"/>
          </p:nvPr>
        </p:nvSpPr>
        <p:spPr>
          <a:solidFill>
            <a:srgbClr val="007787"/>
          </a:solidFill>
        </p:spPr>
        <p:txBody>
          <a:bodyPr/>
          <a:lstStyle/>
          <a:p>
            <a:r>
              <a:rPr lang="en-US" dirty="0" err="1"/>
              <a:t>Voordelen</a:t>
            </a:r>
            <a:r>
              <a:rPr lang="en-US" dirty="0"/>
              <a:t> </a:t>
            </a:r>
            <a:r>
              <a:rPr lang="en-US" dirty="0" err="1"/>
              <a:t>productiemedewerker</a:t>
            </a:r>
            <a:r>
              <a:rPr lang="en-US" dirty="0"/>
              <a:t> &gt; </a:t>
            </a:r>
            <a:r>
              <a:rPr lang="en-US" dirty="0" err="1"/>
              <a:t>Converteren</a:t>
            </a:r>
            <a:r>
              <a:rPr lang="en-US" dirty="0"/>
              <a:t> van DWI </a:t>
            </a:r>
            <a:r>
              <a:rPr lang="en-US" dirty="0" err="1"/>
              <a:t>informatie</a:t>
            </a:r>
            <a:endParaRPr lang="en-BE" dirty="0"/>
          </a:p>
        </p:txBody>
      </p:sp>
      <p:grpSp>
        <p:nvGrpSpPr>
          <p:cNvPr id="18" name="Group 17">
            <a:extLst>
              <a:ext uri="{FF2B5EF4-FFF2-40B4-BE49-F238E27FC236}">
                <a16:creationId xmlns:a16="http://schemas.microsoft.com/office/drawing/2014/main" id="{3C117C16-D025-29E4-A859-A9EA51CCE4AC}"/>
              </a:ext>
            </a:extLst>
          </p:cNvPr>
          <p:cNvGrpSpPr/>
          <p:nvPr/>
        </p:nvGrpSpPr>
        <p:grpSpPr>
          <a:xfrm>
            <a:off x="327025" y="1048743"/>
            <a:ext cx="1674213" cy="1674213"/>
            <a:chOff x="4532271" y="2665167"/>
            <a:chExt cx="1674213" cy="1674213"/>
          </a:xfrm>
        </p:grpSpPr>
        <p:sp>
          <p:nvSpPr>
            <p:cNvPr id="15" name="Ovaal 7">
              <a:extLst>
                <a:ext uri="{FF2B5EF4-FFF2-40B4-BE49-F238E27FC236}">
                  <a16:creationId xmlns:a16="http://schemas.microsoft.com/office/drawing/2014/main" id="{B1D13DFE-2BA1-9969-A1F9-B828F17AD1F7}"/>
                </a:ext>
              </a:extLst>
            </p:cNvPr>
            <p:cNvSpPr/>
            <p:nvPr/>
          </p:nvSpPr>
          <p:spPr>
            <a:xfrm>
              <a:off x="4532271" y="2665167"/>
              <a:ext cx="1674213" cy="1674213"/>
            </a:xfrm>
            <a:prstGeom prst="ellipse">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 name="Graphic 6" descr="Factory with solid fill">
              <a:extLst>
                <a:ext uri="{FF2B5EF4-FFF2-40B4-BE49-F238E27FC236}">
                  <a16:creationId xmlns:a16="http://schemas.microsoft.com/office/drawing/2014/main" id="{CEA1E370-BD5E-2F1B-08F3-3BBD91EDA6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54124" y="2813747"/>
              <a:ext cx="1230506" cy="1230506"/>
            </a:xfrm>
            <a:prstGeom prst="rect">
              <a:avLst/>
            </a:prstGeom>
          </p:spPr>
        </p:pic>
      </p:grpSp>
      <p:grpSp>
        <p:nvGrpSpPr>
          <p:cNvPr id="19" name="Group 18">
            <a:extLst>
              <a:ext uri="{FF2B5EF4-FFF2-40B4-BE49-F238E27FC236}">
                <a16:creationId xmlns:a16="http://schemas.microsoft.com/office/drawing/2014/main" id="{6AD34DD7-AECA-10ED-47A5-4BD882250F22}"/>
              </a:ext>
            </a:extLst>
          </p:cNvPr>
          <p:cNvGrpSpPr/>
          <p:nvPr/>
        </p:nvGrpSpPr>
        <p:grpSpPr>
          <a:xfrm>
            <a:off x="327024" y="2871536"/>
            <a:ext cx="1674213" cy="1674213"/>
            <a:chOff x="4532271" y="2665167"/>
            <a:chExt cx="1674213" cy="1674213"/>
          </a:xfrm>
        </p:grpSpPr>
        <p:sp>
          <p:nvSpPr>
            <p:cNvPr id="20" name="Ovaal 7">
              <a:extLst>
                <a:ext uri="{FF2B5EF4-FFF2-40B4-BE49-F238E27FC236}">
                  <a16:creationId xmlns:a16="http://schemas.microsoft.com/office/drawing/2014/main" id="{2B9740C3-BE6F-371D-F396-2B7B048678C1}"/>
                </a:ext>
              </a:extLst>
            </p:cNvPr>
            <p:cNvSpPr/>
            <p:nvPr/>
          </p:nvSpPr>
          <p:spPr>
            <a:xfrm>
              <a:off x="4532271" y="2665167"/>
              <a:ext cx="1674213" cy="1674213"/>
            </a:xfrm>
            <a:prstGeom prst="ellipse">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1" name="Graphic 20" descr="Factory with solid fill">
              <a:extLst>
                <a:ext uri="{FF2B5EF4-FFF2-40B4-BE49-F238E27FC236}">
                  <a16:creationId xmlns:a16="http://schemas.microsoft.com/office/drawing/2014/main" id="{17E1673D-F4FD-CA48-09B9-9E8DBE7DCB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54124" y="2813747"/>
              <a:ext cx="1230506" cy="1230506"/>
            </a:xfrm>
            <a:prstGeom prst="rect">
              <a:avLst/>
            </a:prstGeom>
          </p:spPr>
        </p:pic>
      </p:grpSp>
      <p:grpSp>
        <p:nvGrpSpPr>
          <p:cNvPr id="22" name="Group 21">
            <a:extLst>
              <a:ext uri="{FF2B5EF4-FFF2-40B4-BE49-F238E27FC236}">
                <a16:creationId xmlns:a16="http://schemas.microsoft.com/office/drawing/2014/main" id="{C4FB7FAE-6405-CFBE-57A7-2A5A09C09EA6}"/>
              </a:ext>
            </a:extLst>
          </p:cNvPr>
          <p:cNvGrpSpPr/>
          <p:nvPr/>
        </p:nvGrpSpPr>
        <p:grpSpPr>
          <a:xfrm>
            <a:off x="327024" y="4694329"/>
            <a:ext cx="1674213" cy="1674213"/>
            <a:chOff x="4532271" y="2665167"/>
            <a:chExt cx="1674213" cy="1674213"/>
          </a:xfrm>
        </p:grpSpPr>
        <p:sp>
          <p:nvSpPr>
            <p:cNvPr id="23" name="Ovaal 7">
              <a:extLst>
                <a:ext uri="{FF2B5EF4-FFF2-40B4-BE49-F238E27FC236}">
                  <a16:creationId xmlns:a16="http://schemas.microsoft.com/office/drawing/2014/main" id="{D899CD7F-B7AB-A389-A2B3-E74F1654EFE2}"/>
                </a:ext>
              </a:extLst>
            </p:cNvPr>
            <p:cNvSpPr/>
            <p:nvPr/>
          </p:nvSpPr>
          <p:spPr>
            <a:xfrm>
              <a:off x="4532271" y="2665167"/>
              <a:ext cx="1674213" cy="1674213"/>
            </a:xfrm>
            <a:prstGeom prst="ellipse">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4" name="Graphic 23" descr="Factory with solid fill">
              <a:extLst>
                <a:ext uri="{FF2B5EF4-FFF2-40B4-BE49-F238E27FC236}">
                  <a16:creationId xmlns:a16="http://schemas.microsoft.com/office/drawing/2014/main" id="{21FC82C2-4F3D-6AB1-296A-4250C455CE5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54124" y="2813747"/>
              <a:ext cx="1230506" cy="1230506"/>
            </a:xfrm>
            <a:prstGeom prst="rect">
              <a:avLst/>
            </a:prstGeom>
          </p:spPr>
        </p:pic>
      </p:grpSp>
      <p:grpSp>
        <p:nvGrpSpPr>
          <p:cNvPr id="40" name="Group 39">
            <a:extLst>
              <a:ext uri="{FF2B5EF4-FFF2-40B4-BE49-F238E27FC236}">
                <a16:creationId xmlns:a16="http://schemas.microsoft.com/office/drawing/2014/main" id="{63BDFAB7-4549-DBC5-201B-9FDCB4E5757F}"/>
              </a:ext>
            </a:extLst>
          </p:cNvPr>
          <p:cNvGrpSpPr/>
          <p:nvPr/>
        </p:nvGrpSpPr>
        <p:grpSpPr>
          <a:xfrm>
            <a:off x="7946429" y="1551599"/>
            <a:ext cx="3533714" cy="4441499"/>
            <a:chOff x="7946429" y="1551599"/>
            <a:chExt cx="3533714" cy="4441499"/>
          </a:xfrm>
        </p:grpSpPr>
        <p:grpSp>
          <p:nvGrpSpPr>
            <p:cNvPr id="37" name="Group 36">
              <a:extLst>
                <a:ext uri="{FF2B5EF4-FFF2-40B4-BE49-F238E27FC236}">
                  <a16:creationId xmlns:a16="http://schemas.microsoft.com/office/drawing/2014/main" id="{D453ABBC-AE93-0FF9-90AD-5ECCFE4F14C0}"/>
                </a:ext>
              </a:extLst>
            </p:cNvPr>
            <p:cNvGrpSpPr/>
            <p:nvPr/>
          </p:nvGrpSpPr>
          <p:grpSpPr>
            <a:xfrm>
              <a:off x="7946431" y="1551599"/>
              <a:ext cx="3303639" cy="666627"/>
              <a:chOff x="7946431" y="1551599"/>
              <a:chExt cx="3303639" cy="666627"/>
            </a:xfrm>
          </p:grpSpPr>
          <p:sp>
            <p:nvSpPr>
              <p:cNvPr id="31" name="Arrow: Right 30">
                <a:extLst>
                  <a:ext uri="{FF2B5EF4-FFF2-40B4-BE49-F238E27FC236}">
                    <a16:creationId xmlns:a16="http://schemas.microsoft.com/office/drawing/2014/main" id="{B1D77565-9BFF-DCA0-B14A-5F7B88B36767}"/>
                  </a:ext>
                </a:extLst>
              </p:cNvPr>
              <p:cNvSpPr/>
              <p:nvPr/>
            </p:nvSpPr>
            <p:spPr>
              <a:xfrm>
                <a:off x="7946431" y="1551599"/>
                <a:ext cx="1168073" cy="666627"/>
              </a:xfrm>
              <a:prstGeom prst="rightArrow">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2" name="TextBox 31">
                <a:extLst>
                  <a:ext uri="{FF2B5EF4-FFF2-40B4-BE49-F238E27FC236}">
                    <a16:creationId xmlns:a16="http://schemas.microsoft.com/office/drawing/2014/main" id="{2A3FECAF-A853-0DCB-850E-24809FD50E42}"/>
                  </a:ext>
                </a:extLst>
              </p:cNvPr>
              <p:cNvSpPr txBox="1"/>
              <p:nvPr/>
            </p:nvSpPr>
            <p:spPr>
              <a:xfrm>
                <a:off x="9267886" y="1554198"/>
                <a:ext cx="1982184" cy="646331"/>
              </a:xfrm>
              <a:prstGeom prst="rect">
                <a:avLst/>
              </a:prstGeom>
              <a:noFill/>
            </p:spPr>
            <p:txBody>
              <a:bodyPr wrap="square" rtlCol="0">
                <a:spAutoFit/>
              </a:bodyPr>
              <a:lstStyle/>
              <a:p>
                <a:r>
                  <a:rPr lang="en-US" dirty="0">
                    <a:solidFill>
                      <a:srgbClr val="007787"/>
                    </a:solidFill>
                    <a:latin typeface="Bahnschrift SemiBold" panose="020B0502040204020203" pitchFamily="34" charset="0"/>
                  </a:rPr>
                  <a:t>MANUELE DATA TRANSFER</a:t>
                </a:r>
                <a:endParaRPr lang="nl-BE" dirty="0">
                  <a:solidFill>
                    <a:srgbClr val="007787"/>
                  </a:solidFill>
                  <a:latin typeface="Bahnschrift SemiBold" panose="020B0502040204020203" pitchFamily="34" charset="0"/>
                </a:endParaRPr>
              </a:p>
            </p:txBody>
          </p:sp>
        </p:grpSp>
        <p:grpSp>
          <p:nvGrpSpPr>
            <p:cNvPr id="38" name="Group 37">
              <a:extLst>
                <a:ext uri="{FF2B5EF4-FFF2-40B4-BE49-F238E27FC236}">
                  <a16:creationId xmlns:a16="http://schemas.microsoft.com/office/drawing/2014/main" id="{6B8ABF6C-DB65-34CE-C143-37F4C8387078}"/>
                </a:ext>
              </a:extLst>
            </p:cNvPr>
            <p:cNvGrpSpPr/>
            <p:nvPr/>
          </p:nvGrpSpPr>
          <p:grpSpPr>
            <a:xfrm>
              <a:off x="7946430" y="3375327"/>
              <a:ext cx="3533713" cy="666627"/>
              <a:chOff x="7946430" y="3375327"/>
              <a:chExt cx="3533713" cy="666627"/>
            </a:xfrm>
          </p:grpSpPr>
          <p:sp>
            <p:nvSpPr>
              <p:cNvPr id="33" name="TextBox 32">
                <a:extLst>
                  <a:ext uri="{FF2B5EF4-FFF2-40B4-BE49-F238E27FC236}">
                    <a16:creationId xmlns:a16="http://schemas.microsoft.com/office/drawing/2014/main" id="{442E3486-9962-8635-09B4-8CD57967ECB6}"/>
                  </a:ext>
                </a:extLst>
              </p:cNvPr>
              <p:cNvSpPr txBox="1"/>
              <p:nvPr/>
            </p:nvSpPr>
            <p:spPr>
              <a:xfrm>
                <a:off x="9267885" y="3523974"/>
                <a:ext cx="2212258" cy="369332"/>
              </a:xfrm>
              <a:prstGeom prst="rect">
                <a:avLst/>
              </a:prstGeom>
              <a:noFill/>
            </p:spPr>
            <p:txBody>
              <a:bodyPr wrap="square" rtlCol="0">
                <a:spAutoFit/>
              </a:bodyPr>
              <a:lstStyle/>
              <a:p>
                <a:r>
                  <a:rPr lang="en-US" dirty="0">
                    <a:solidFill>
                      <a:srgbClr val="FF0000"/>
                    </a:solidFill>
                    <a:latin typeface="Bahnschrift SemiBold" panose="020B0502040204020203" pitchFamily="34" charset="0"/>
                  </a:rPr>
                  <a:t>CONVERSIE?</a:t>
                </a:r>
                <a:endParaRPr lang="nl-BE" dirty="0">
                  <a:solidFill>
                    <a:srgbClr val="FF0000"/>
                  </a:solidFill>
                  <a:latin typeface="Bahnschrift SemiBold" panose="020B0502040204020203" pitchFamily="34" charset="0"/>
                </a:endParaRPr>
              </a:p>
            </p:txBody>
          </p:sp>
          <p:sp>
            <p:nvSpPr>
              <p:cNvPr id="34" name="Arrow: Right 33">
                <a:extLst>
                  <a:ext uri="{FF2B5EF4-FFF2-40B4-BE49-F238E27FC236}">
                    <a16:creationId xmlns:a16="http://schemas.microsoft.com/office/drawing/2014/main" id="{39618340-A0CA-DFE3-37A4-E4935915AD0E}"/>
                  </a:ext>
                </a:extLst>
              </p:cNvPr>
              <p:cNvSpPr/>
              <p:nvPr/>
            </p:nvSpPr>
            <p:spPr>
              <a:xfrm>
                <a:off x="7946430" y="3375327"/>
                <a:ext cx="1168073" cy="66662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nvGrpSpPr>
            <p:cNvPr id="39" name="Group 38">
              <a:extLst>
                <a:ext uri="{FF2B5EF4-FFF2-40B4-BE49-F238E27FC236}">
                  <a16:creationId xmlns:a16="http://schemas.microsoft.com/office/drawing/2014/main" id="{AB16CC41-F354-CC82-20B2-D0BC6B98B8AA}"/>
                </a:ext>
              </a:extLst>
            </p:cNvPr>
            <p:cNvGrpSpPr/>
            <p:nvPr/>
          </p:nvGrpSpPr>
          <p:grpSpPr>
            <a:xfrm>
              <a:off x="7946429" y="5069768"/>
              <a:ext cx="3533711" cy="923330"/>
              <a:chOff x="7946429" y="5069768"/>
              <a:chExt cx="3533711" cy="923330"/>
            </a:xfrm>
          </p:grpSpPr>
          <p:sp>
            <p:nvSpPr>
              <p:cNvPr id="35" name="Arrow: Right 34">
                <a:extLst>
                  <a:ext uri="{FF2B5EF4-FFF2-40B4-BE49-F238E27FC236}">
                    <a16:creationId xmlns:a16="http://schemas.microsoft.com/office/drawing/2014/main" id="{3A2B20A1-C3ED-713D-37CA-AD8E8BF46F2F}"/>
                  </a:ext>
                </a:extLst>
              </p:cNvPr>
              <p:cNvSpPr/>
              <p:nvPr/>
            </p:nvSpPr>
            <p:spPr>
              <a:xfrm>
                <a:off x="7946429" y="5199055"/>
                <a:ext cx="1168073" cy="666627"/>
              </a:xfrm>
              <a:prstGeom prst="rightArrow">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6" name="TextBox 35">
                <a:extLst>
                  <a:ext uri="{FF2B5EF4-FFF2-40B4-BE49-F238E27FC236}">
                    <a16:creationId xmlns:a16="http://schemas.microsoft.com/office/drawing/2014/main" id="{2FEF3AD0-43AC-964F-C101-15211085DB4B}"/>
                  </a:ext>
                </a:extLst>
              </p:cNvPr>
              <p:cNvSpPr txBox="1"/>
              <p:nvPr/>
            </p:nvSpPr>
            <p:spPr>
              <a:xfrm>
                <a:off x="9267882" y="5069768"/>
                <a:ext cx="2212258" cy="923330"/>
              </a:xfrm>
              <a:prstGeom prst="rect">
                <a:avLst/>
              </a:prstGeom>
              <a:noFill/>
            </p:spPr>
            <p:txBody>
              <a:bodyPr wrap="square" rtlCol="0">
                <a:spAutoFit/>
              </a:bodyPr>
              <a:lstStyle/>
              <a:p>
                <a:r>
                  <a:rPr lang="en-US" dirty="0">
                    <a:solidFill>
                      <a:srgbClr val="007787"/>
                    </a:solidFill>
                    <a:latin typeface="Bahnschrift SemiBold" panose="020B0502040204020203" pitchFamily="34" charset="0"/>
                  </a:rPr>
                  <a:t>GEEN DATA TRANSFER MEER NODIG</a:t>
                </a:r>
                <a:endParaRPr lang="nl-BE" dirty="0">
                  <a:solidFill>
                    <a:srgbClr val="007787"/>
                  </a:solidFill>
                  <a:latin typeface="Bahnschrift SemiBold" panose="020B0502040204020203" pitchFamily="34" charset="0"/>
                </a:endParaRPr>
              </a:p>
            </p:txBody>
          </p:sp>
        </p:grpSp>
      </p:grpSp>
    </p:spTree>
    <p:extLst>
      <p:ext uri="{BB962C8B-B14F-4D97-AF65-F5344CB8AC3E}">
        <p14:creationId xmlns:p14="http://schemas.microsoft.com/office/powerpoint/2010/main" val="210697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6" grpId="0" animBg="1"/>
      <p:bldP spid="2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AB7827-D0DF-4B85-847A-CC7B1EEEBF3D}"/>
              </a:ext>
            </a:extLst>
          </p:cNvPr>
          <p:cNvSpPr>
            <a:spLocks noGrp="1"/>
          </p:cNvSpPr>
          <p:nvPr>
            <p:ph type="title"/>
          </p:nvPr>
        </p:nvSpPr>
        <p:spPr>
          <a:solidFill>
            <a:srgbClr val="007787"/>
          </a:solidFill>
        </p:spPr>
        <p:txBody>
          <a:bodyPr/>
          <a:lstStyle/>
          <a:p>
            <a:r>
              <a:rPr lang="en-US" dirty="0" err="1"/>
              <a:t>Voordelen</a:t>
            </a:r>
            <a:r>
              <a:rPr lang="en-US" dirty="0"/>
              <a:t> </a:t>
            </a:r>
            <a:r>
              <a:rPr lang="en-US" dirty="0" err="1"/>
              <a:t>productiemedewerker</a:t>
            </a:r>
            <a:r>
              <a:rPr lang="en-US" dirty="0"/>
              <a:t> &gt; Independent DWI Platform</a:t>
            </a:r>
            <a:endParaRPr lang="en-BE" dirty="0"/>
          </a:p>
        </p:txBody>
      </p:sp>
      <p:grpSp>
        <p:nvGrpSpPr>
          <p:cNvPr id="2" name="Group 1">
            <a:extLst>
              <a:ext uri="{FF2B5EF4-FFF2-40B4-BE49-F238E27FC236}">
                <a16:creationId xmlns:a16="http://schemas.microsoft.com/office/drawing/2014/main" id="{43DE0AC5-6E60-9E47-D4BB-7A7B291DA31E}"/>
              </a:ext>
            </a:extLst>
          </p:cNvPr>
          <p:cNvGrpSpPr/>
          <p:nvPr/>
        </p:nvGrpSpPr>
        <p:grpSpPr>
          <a:xfrm>
            <a:off x="1428168" y="1892127"/>
            <a:ext cx="1753838" cy="2127612"/>
            <a:chOff x="3546983" y="2365303"/>
            <a:chExt cx="1753838" cy="2127612"/>
          </a:xfrm>
        </p:grpSpPr>
        <p:pic>
          <p:nvPicPr>
            <p:cNvPr id="5" name="Graphic 4" descr="Paper outline">
              <a:extLst>
                <a:ext uri="{FF2B5EF4-FFF2-40B4-BE49-F238E27FC236}">
                  <a16:creationId xmlns:a16="http://schemas.microsoft.com/office/drawing/2014/main" id="{8DDF2BDD-0C9E-7BDA-7066-A4E046BD25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69359" y="2836359"/>
              <a:ext cx="1731462" cy="1656556"/>
            </a:xfrm>
            <a:prstGeom prst="rect">
              <a:avLst/>
            </a:prstGeom>
          </p:spPr>
        </p:pic>
        <p:sp>
          <p:nvSpPr>
            <p:cNvPr id="15" name="TextBox 14">
              <a:extLst>
                <a:ext uri="{FF2B5EF4-FFF2-40B4-BE49-F238E27FC236}">
                  <a16:creationId xmlns:a16="http://schemas.microsoft.com/office/drawing/2014/main" id="{71984E8E-83BC-5FE7-07F8-0A4E240DC553}"/>
                </a:ext>
              </a:extLst>
            </p:cNvPr>
            <p:cNvSpPr txBox="1"/>
            <p:nvPr/>
          </p:nvSpPr>
          <p:spPr>
            <a:xfrm>
              <a:off x="3546983" y="2365303"/>
              <a:ext cx="1614135" cy="584775"/>
            </a:xfrm>
            <a:prstGeom prst="rect">
              <a:avLst/>
            </a:prstGeom>
            <a:noFill/>
          </p:spPr>
          <p:txBody>
            <a:bodyPr wrap="square" rtlCol="0">
              <a:spAutoFit/>
            </a:bodyPr>
            <a:lstStyle/>
            <a:p>
              <a:pPr algn="ctr"/>
              <a:r>
                <a:rPr lang="en-US" sz="3200" b="1" dirty="0">
                  <a:solidFill>
                    <a:srgbClr val="007787"/>
                  </a:solidFill>
                  <a:latin typeface="Bahnschrift SemiBold" panose="020B0502040204020203" pitchFamily="34" charset="0"/>
                </a:rPr>
                <a:t>B2MML</a:t>
              </a:r>
              <a:endParaRPr lang="nl-BE" sz="3200" b="1" dirty="0">
                <a:solidFill>
                  <a:srgbClr val="007787"/>
                </a:solidFill>
                <a:latin typeface="Bahnschrift SemiBold" panose="020B0502040204020203" pitchFamily="34" charset="0"/>
              </a:endParaRPr>
            </a:p>
          </p:txBody>
        </p:sp>
      </p:grpSp>
      <p:grpSp>
        <p:nvGrpSpPr>
          <p:cNvPr id="30" name="Group 29">
            <a:extLst>
              <a:ext uri="{FF2B5EF4-FFF2-40B4-BE49-F238E27FC236}">
                <a16:creationId xmlns:a16="http://schemas.microsoft.com/office/drawing/2014/main" id="{F31D64B2-EDCB-59D3-107F-10931D8C2A2F}"/>
              </a:ext>
            </a:extLst>
          </p:cNvPr>
          <p:cNvGrpSpPr/>
          <p:nvPr/>
        </p:nvGrpSpPr>
        <p:grpSpPr>
          <a:xfrm>
            <a:off x="4413242" y="1842775"/>
            <a:ext cx="2272726" cy="2435696"/>
            <a:chOff x="613338" y="2796294"/>
            <a:chExt cx="2272726" cy="2435696"/>
          </a:xfrm>
        </p:grpSpPr>
        <p:pic>
          <p:nvPicPr>
            <p:cNvPr id="31" name="Graphic 30" descr="Cmd Terminal with solid fill">
              <a:extLst>
                <a:ext uri="{FF2B5EF4-FFF2-40B4-BE49-F238E27FC236}">
                  <a16:creationId xmlns:a16="http://schemas.microsoft.com/office/drawing/2014/main" id="{D50E7D3F-34EA-3119-CBD9-4EED26AC32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3338" y="2959264"/>
              <a:ext cx="2272726" cy="2272726"/>
            </a:xfrm>
            <a:prstGeom prst="rect">
              <a:avLst/>
            </a:prstGeom>
          </p:spPr>
        </p:pic>
        <p:sp>
          <p:nvSpPr>
            <p:cNvPr id="32" name="TextBox 31">
              <a:extLst>
                <a:ext uri="{FF2B5EF4-FFF2-40B4-BE49-F238E27FC236}">
                  <a16:creationId xmlns:a16="http://schemas.microsoft.com/office/drawing/2014/main" id="{D6D84D77-AC56-44A4-B178-19CF1931A5CB}"/>
                </a:ext>
              </a:extLst>
            </p:cNvPr>
            <p:cNvSpPr txBox="1"/>
            <p:nvPr/>
          </p:nvSpPr>
          <p:spPr>
            <a:xfrm>
              <a:off x="711414" y="2796294"/>
              <a:ext cx="2076573" cy="584775"/>
            </a:xfrm>
            <a:prstGeom prst="rect">
              <a:avLst/>
            </a:prstGeom>
            <a:noFill/>
          </p:spPr>
          <p:txBody>
            <a:bodyPr wrap="square" rtlCol="0">
              <a:spAutoFit/>
            </a:bodyPr>
            <a:lstStyle/>
            <a:p>
              <a:pPr algn="ctr"/>
              <a:r>
                <a:rPr lang="en-US" sz="3200" b="1" dirty="0">
                  <a:solidFill>
                    <a:srgbClr val="007787"/>
                  </a:solidFill>
                  <a:latin typeface="Bahnschrift SemiBold" panose="020B0502040204020203" pitchFamily="34" charset="0"/>
                </a:rPr>
                <a:t>IDWIP</a:t>
              </a:r>
              <a:endParaRPr lang="nl-BE" sz="3200" b="1" dirty="0">
                <a:solidFill>
                  <a:srgbClr val="007787"/>
                </a:solidFill>
                <a:latin typeface="Bahnschrift SemiBold" panose="020B0502040204020203" pitchFamily="34" charset="0"/>
              </a:endParaRPr>
            </a:p>
          </p:txBody>
        </p:sp>
      </p:grpSp>
      <p:grpSp>
        <p:nvGrpSpPr>
          <p:cNvPr id="7" name="Group 6">
            <a:extLst>
              <a:ext uri="{FF2B5EF4-FFF2-40B4-BE49-F238E27FC236}">
                <a16:creationId xmlns:a16="http://schemas.microsoft.com/office/drawing/2014/main" id="{E2B08AF7-D583-68BE-2C78-E2C0F8BBB378}"/>
              </a:ext>
            </a:extLst>
          </p:cNvPr>
          <p:cNvGrpSpPr/>
          <p:nvPr/>
        </p:nvGrpSpPr>
        <p:grpSpPr>
          <a:xfrm>
            <a:off x="3174219" y="2729971"/>
            <a:ext cx="1096253" cy="784902"/>
            <a:chOff x="5171285" y="3059668"/>
            <a:chExt cx="1096253" cy="784902"/>
          </a:xfrm>
        </p:grpSpPr>
        <p:sp>
          <p:nvSpPr>
            <p:cNvPr id="33" name="Arrow: Right 32">
              <a:extLst>
                <a:ext uri="{FF2B5EF4-FFF2-40B4-BE49-F238E27FC236}">
                  <a16:creationId xmlns:a16="http://schemas.microsoft.com/office/drawing/2014/main" id="{8AC1A30C-1C7F-E4C1-9AF6-E81E47EBB8AD}"/>
                </a:ext>
              </a:extLst>
            </p:cNvPr>
            <p:cNvSpPr/>
            <p:nvPr/>
          </p:nvSpPr>
          <p:spPr>
            <a:xfrm>
              <a:off x="5171285" y="3390320"/>
              <a:ext cx="1096253" cy="454250"/>
            </a:xfrm>
            <a:prstGeom prst="rightArrow">
              <a:avLst/>
            </a:prstGeom>
            <a:solidFill>
              <a:srgbClr val="007787"/>
            </a:solidFill>
            <a:ln>
              <a:solidFill>
                <a:srgbClr val="0077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4" name="TextBox 33">
              <a:extLst>
                <a:ext uri="{FF2B5EF4-FFF2-40B4-BE49-F238E27FC236}">
                  <a16:creationId xmlns:a16="http://schemas.microsoft.com/office/drawing/2014/main" id="{C42DF10E-6407-254F-4AE2-1EEDB9FE492C}"/>
                </a:ext>
              </a:extLst>
            </p:cNvPr>
            <p:cNvSpPr txBox="1"/>
            <p:nvPr/>
          </p:nvSpPr>
          <p:spPr>
            <a:xfrm>
              <a:off x="5198281" y="3059668"/>
              <a:ext cx="908500" cy="369332"/>
            </a:xfrm>
            <a:prstGeom prst="rect">
              <a:avLst/>
            </a:prstGeom>
            <a:noFill/>
          </p:spPr>
          <p:txBody>
            <a:bodyPr wrap="square" rtlCol="0">
              <a:spAutoFit/>
            </a:bodyPr>
            <a:lstStyle/>
            <a:p>
              <a:r>
                <a:rPr lang="en-US" dirty="0">
                  <a:solidFill>
                    <a:srgbClr val="007787"/>
                  </a:solidFill>
                  <a:latin typeface="Bahnschrift SemiBold" panose="020B0502040204020203" pitchFamily="34" charset="0"/>
                </a:rPr>
                <a:t>Import</a:t>
              </a:r>
              <a:endParaRPr lang="nl-BE" dirty="0">
                <a:solidFill>
                  <a:srgbClr val="007787"/>
                </a:solidFill>
                <a:latin typeface="Bahnschrift SemiBold" panose="020B0502040204020203" pitchFamily="34" charset="0"/>
              </a:endParaRPr>
            </a:p>
          </p:txBody>
        </p:sp>
      </p:grpSp>
      <p:sp>
        <p:nvSpPr>
          <p:cNvPr id="10" name="Rectangle: Rounded Corners 9">
            <a:extLst>
              <a:ext uri="{FF2B5EF4-FFF2-40B4-BE49-F238E27FC236}">
                <a16:creationId xmlns:a16="http://schemas.microsoft.com/office/drawing/2014/main" id="{1E21F0F2-0A71-CDA8-BFE1-AFD76D146388}"/>
              </a:ext>
            </a:extLst>
          </p:cNvPr>
          <p:cNvSpPr/>
          <p:nvPr/>
        </p:nvSpPr>
        <p:spPr>
          <a:xfrm>
            <a:off x="8056906" y="1320241"/>
            <a:ext cx="1976284" cy="1143772"/>
          </a:xfrm>
          <a:prstGeom prst="roundRect">
            <a:avLst/>
          </a:prstGeom>
          <a:solidFill>
            <a:srgbClr val="D28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Bahnschrift SemiBold" panose="020B0502040204020203" pitchFamily="34" charset="0"/>
              </a:rPr>
              <a:t>PLATFORM A</a:t>
            </a:r>
            <a:endParaRPr lang="nl-BE" dirty="0">
              <a:latin typeface="Bahnschrift SemiBold" panose="020B0502040204020203" pitchFamily="34" charset="0"/>
            </a:endParaRPr>
          </a:p>
        </p:txBody>
      </p:sp>
      <p:sp>
        <p:nvSpPr>
          <p:cNvPr id="11" name="Rectangle: Rounded Corners 10">
            <a:extLst>
              <a:ext uri="{FF2B5EF4-FFF2-40B4-BE49-F238E27FC236}">
                <a16:creationId xmlns:a16="http://schemas.microsoft.com/office/drawing/2014/main" id="{DBC5A61F-EF2C-F9B6-D0B8-15F955AA80DA}"/>
              </a:ext>
            </a:extLst>
          </p:cNvPr>
          <p:cNvSpPr/>
          <p:nvPr/>
        </p:nvSpPr>
        <p:spPr>
          <a:xfrm>
            <a:off x="8056906" y="2593430"/>
            <a:ext cx="1976284" cy="114377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Bahnschrift SemiBold" panose="020B0502040204020203" pitchFamily="34" charset="0"/>
              </a:rPr>
              <a:t>PLATFORM B</a:t>
            </a:r>
            <a:endParaRPr lang="nl-BE" dirty="0">
              <a:latin typeface="Bahnschrift SemiBold" panose="020B0502040204020203" pitchFamily="34" charset="0"/>
            </a:endParaRPr>
          </a:p>
        </p:txBody>
      </p:sp>
      <p:sp>
        <p:nvSpPr>
          <p:cNvPr id="12" name="Rectangle: Rounded Corners 11">
            <a:extLst>
              <a:ext uri="{FF2B5EF4-FFF2-40B4-BE49-F238E27FC236}">
                <a16:creationId xmlns:a16="http://schemas.microsoft.com/office/drawing/2014/main" id="{E0A197A3-80D0-90AE-C417-F3A9E344EB95}"/>
              </a:ext>
            </a:extLst>
          </p:cNvPr>
          <p:cNvSpPr/>
          <p:nvPr/>
        </p:nvSpPr>
        <p:spPr>
          <a:xfrm>
            <a:off x="8056906" y="3866619"/>
            <a:ext cx="1976284" cy="1143772"/>
          </a:xfrm>
          <a:prstGeom prst="roundRect">
            <a:avLst/>
          </a:prstGeom>
          <a:solidFill>
            <a:srgbClr val="D96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Bahnschrift SemiBold" panose="020B0502040204020203" pitchFamily="34" charset="0"/>
              </a:rPr>
              <a:t>PLATFORM C</a:t>
            </a:r>
            <a:endParaRPr lang="nl-BE" dirty="0">
              <a:latin typeface="Bahnschrift SemiBold" panose="020B0502040204020203" pitchFamily="34" charset="0"/>
            </a:endParaRPr>
          </a:p>
        </p:txBody>
      </p:sp>
      <p:sp>
        <p:nvSpPr>
          <p:cNvPr id="17" name="Rectangle: Rounded Corners 16">
            <a:extLst>
              <a:ext uri="{FF2B5EF4-FFF2-40B4-BE49-F238E27FC236}">
                <a16:creationId xmlns:a16="http://schemas.microsoft.com/office/drawing/2014/main" id="{95F1C7A3-4B8A-07D5-2E16-9697F2F659FF}"/>
              </a:ext>
            </a:extLst>
          </p:cNvPr>
          <p:cNvSpPr/>
          <p:nvPr/>
        </p:nvSpPr>
        <p:spPr>
          <a:xfrm>
            <a:off x="8056906" y="5139808"/>
            <a:ext cx="1976284" cy="1143772"/>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Bahnschrift SemiBold" panose="020B0502040204020203" pitchFamily="34" charset="0"/>
              </a:rPr>
              <a:t>…</a:t>
            </a:r>
            <a:endParaRPr lang="nl-BE" sz="4800" dirty="0">
              <a:latin typeface="Bahnschrift SemiBold" panose="020B0502040204020203" pitchFamily="34" charset="0"/>
            </a:endParaRPr>
          </a:p>
        </p:txBody>
      </p:sp>
      <p:cxnSp>
        <p:nvCxnSpPr>
          <p:cNvPr id="19" name="Connector: Elbow 18">
            <a:extLst>
              <a:ext uri="{FF2B5EF4-FFF2-40B4-BE49-F238E27FC236}">
                <a16:creationId xmlns:a16="http://schemas.microsoft.com/office/drawing/2014/main" id="{3E957D7C-AAAC-9E8B-9723-A54FC50194A4}"/>
              </a:ext>
            </a:extLst>
          </p:cNvPr>
          <p:cNvCxnSpPr>
            <a:cxnSpLocks/>
            <a:endCxn id="10" idx="1"/>
          </p:cNvCxnSpPr>
          <p:nvPr/>
        </p:nvCxnSpPr>
        <p:spPr>
          <a:xfrm flipV="1">
            <a:off x="6685967" y="1892127"/>
            <a:ext cx="1370939" cy="603041"/>
          </a:xfrm>
          <a:prstGeom prst="bentConnector3">
            <a:avLst>
              <a:gd name="adj1" fmla="val 71716"/>
            </a:avLst>
          </a:prstGeom>
          <a:ln w="127000">
            <a:solidFill>
              <a:srgbClr val="D28C00"/>
            </a:solidFill>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81EFF07A-D73F-C6F0-027E-DD160134A90B}"/>
              </a:ext>
            </a:extLst>
          </p:cNvPr>
          <p:cNvCxnSpPr>
            <a:cxnSpLocks/>
            <a:endCxn id="11" idx="1"/>
          </p:cNvCxnSpPr>
          <p:nvPr/>
        </p:nvCxnSpPr>
        <p:spPr>
          <a:xfrm>
            <a:off x="6685968" y="2821539"/>
            <a:ext cx="1370938" cy="343777"/>
          </a:xfrm>
          <a:prstGeom prst="bentConnector3">
            <a:avLst>
              <a:gd name="adj1" fmla="val 80570"/>
            </a:avLst>
          </a:prstGeom>
          <a:ln w="127000">
            <a:solidFill>
              <a:srgbClr val="588448"/>
            </a:solidFill>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66F46427-6206-A6D3-C0CB-91FD449ADEA0}"/>
              </a:ext>
            </a:extLst>
          </p:cNvPr>
          <p:cNvCxnSpPr>
            <a:cxnSpLocks/>
            <a:stCxn id="31" idx="3"/>
            <a:endCxn id="12" idx="1"/>
          </p:cNvCxnSpPr>
          <p:nvPr/>
        </p:nvCxnSpPr>
        <p:spPr>
          <a:xfrm>
            <a:off x="6685968" y="3142108"/>
            <a:ext cx="1370938" cy="1296397"/>
          </a:xfrm>
          <a:prstGeom prst="bentConnector3">
            <a:avLst>
              <a:gd name="adj1" fmla="val 62563"/>
            </a:avLst>
          </a:prstGeom>
          <a:ln w="127000">
            <a:solidFill>
              <a:srgbClr val="D961ED"/>
            </a:solidFill>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C25E0E0E-65AA-E228-A5B6-B34853E51BD2}"/>
              </a:ext>
            </a:extLst>
          </p:cNvPr>
          <p:cNvCxnSpPr>
            <a:cxnSpLocks/>
            <a:stCxn id="17" idx="1"/>
            <a:endCxn id="78" idx="3"/>
          </p:cNvCxnSpPr>
          <p:nvPr/>
        </p:nvCxnSpPr>
        <p:spPr>
          <a:xfrm rot="10800000">
            <a:off x="6783334" y="3445966"/>
            <a:ext cx="1273572" cy="2265729"/>
          </a:xfrm>
          <a:prstGeom prst="bentConnector3">
            <a:avLst>
              <a:gd name="adj1" fmla="val 64182"/>
            </a:avLst>
          </a:prstGeom>
          <a:ln w="1270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BADB2C99-F8C9-07E7-CFB9-CBBF6F01DB51}"/>
              </a:ext>
            </a:extLst>
          </p:cNvPr>
          <p:cNvSpPr/>
          <p:nvPr/>
        </p:nvSpPr>
        <p:spPr>
          <a:xfrm>
            <a:off x="6685967" y="3382835"/>
            <a:ext cx="97367" cy="12625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8" name="TextBox 87">
            <a:extLst>
              <a:ext uri="{FF2B5EF4-FFF2-40B4-BE49-F238E27FC236}">
                <a16:creationId xmlns:a16="http://schemas.microsoft.com/office/drawing/2014/main" id="{0CDC8E72-F2BC-9A36-3C9B-CB5B803E8FCF}"/>
              </a:ext>
            </a:extLst>
          </p:cNvPr>
          <p:cNvSpPr txBox="1"/>
          <p:nvPr/>
        </p:nvSpPr>
        <p:spPr>
          <a:xfrm>
            <a:off x="6685966" y="1927952"/>
            <a:ext cx="1215884" cy="369332"/>
          </a:xfrm>
          <a:prstGeom prst="rect">
            <a:avLst/>
          </a:prstGeom>
          <a:noFill/>
        </p:spPr>
        <p:txBody>
          <a:bodyPr wrap="square" rtlCol="0">
            <a:spAutoFit/>
          </a:bodyPr>
          <a:lstStyle/>
          <a:p>
            <a:r>
              <a:rPr lang="en-US" dirty="0">
                <a:solidFill>
                  <a:srgbClr val="007787"/>
                </a:solidFill>
                <a:latin typeface="Bahnschrift SemiBold" panose="020B0502040204020203" pitchFamily="34" charset="0"/>
              </a:rPr>
              <a:t>Export</a:t>
            </a:r>
            <a:endParaRPr lang="nl-BE" dirty="0">
              <a:solidFill>
                <a:srgbClr val="007787"/>
              </a:solidFill>
              <a:latin typeface="Bahnschrift SemiBold" panose="020B0502040204020203" pitchFamily="34" charset="0"/>
            </a:endParaRPr>
          </a:p>
        </p:txBody>
      </p:sp>
      <p:sp>
        <p:nvSpPr>
          <p:cNvPr id="89" name="TextBox 88">
            <a:extLst>
              <a:ext uri="{FF2B5EF4-FFF2-40B4-BE49-F238E27FC236}">
                <a16:creationId xmlns:a16="http://schemas.microsoft.com/office/drawing/2014/main" id="{C01ADB5A-55CC-56D9-3849-37CAD1265E78}"/>
              </a:ext>
            </a:extLst>
          </p:cNvPr>
          <p:cNvSpPr txBox="1"/>
          <p:nvPr/>
        </p:nvSpPr>
        <p:spPr>
          <a:xfrm>
            <a:off x="1714955" y="4377265"/>
            <a:ext cx="5592726" cy="1354217"/>
          </a:xfrm>
          <a:prstGeom prst="rect">
            <a:avLst/>
          </a:prstGeom>
          <a:noFill/>
        </p:spPr>
        <p:txBody>
          <a:bodyPr wrap="square" rtlCol="0">
            <a:spAutoFit/>
          </a:bodyPr>
          <a:lstStyle/>
          <a:p>
            <a:r>
              <a:rPr lang="en-US" sz="2800" dirty="0" err="1">
                <a:solidFill>
                  <a:srgbClr val="007787"/>
                </a:solidFill>
                <a:latin typeface="Bahnschrift SemiBold" panose="020B0502040204020203" pitchFamily="34" charset="0"/>
              </a:rPr>
              <a:t>Waarom</a:t>
            </a:r>
            <a:r>
              <a:rPr lang="en-US" sz="2800" dirty="0">
                <a:solidFill>
                  <a:srgbClr val="007787"/>
                </a:solidFill>
                <a:latin typeface="Bahnschrift SemiBold" panose="020B0502040204020203" pitchFamily="34" charset="0"/>
              </a:rPr>
              <a:t>?</a:t>
            </a:r>
          </a:p>
          <a:p>
            <a:pPr marL="285750" indent="-285750">
              <a:buFontTx/>
              <a:buChar char="-"/>
            </a:pPr>
            <a:r>
              <a:rPr lang="en-US" dirty="0">
                <a:solidFill>
                  <a:srgbClr val="007787"/>
                </a:solidFill>
                <a:latin typeface="Bahnschrift SemiBold" panose="020B0502040204020203" pitchFamily="34" charset="0"/>
              </a:rPr>
              <a:t>1 </a:t>
            </a:r>
            <a:r>
              <a:rPr lang="en-US" dirty="0" err="1">
                <a:solidFill>
                  <a:srgbClr val="007787"/>
                </a:solidFill>
                <a:latin typeface="Bahnschrift SemiBold" panose="020B0502040204020203" pitchFamily="34" charset="0"/>
              </a:rPr>
              <a:t>bronbestand</a:t>
            </a:r>
            <a:r>
              <a:rPr lang="en-US" dirty="0">
                <a:solidFill>
                  <a:srgbClr val="007787"/>
                </a:solidFill>
                <a:latin typeface="Bahnschrift SemiBold" panose="020B0502040204020203" pitchFamily="34" charset="0"/>
              </a:rPr>
              <a:t> </a:t>
            </a:r>
            <a:r>
              <a:rPr lang="en-US" dirty="0" err="1">
                <a:solidFill>
                  <a:srgbClr val="007787"/>
                </a:solidFill>
                <a:latin typeface="Bahnschrift SemiBold" panose="020B0502040204020203" pitchFamily="34" charset="0"/>
              </a:rPr>
              <a:t>voor</a:t>
            </a:r>
            <a:r>
              <a:rPr lang="en-US" dirty="0">
                <a:solidFill>
                  <a:srgbClr val="007787"/>
                </a:solidFill>
                <a:latin typeface="Bahnschrift SemiBold" panose="020B0502040204020203" pitchFamily="34" charset="0"/>
              </a:rPr>
              <a:t> </a:t>
            </a:r>
            <a:r>
              <a:rPr lang="en-US" dirty="0" err="1">
                <a:solidFill>
                  <a:srgbClr val="007787"/>
                </a:solidFill>
                <a:latin typeface="Bahnschrift SemiBold" panose="020B0502040204020203" pitchFamily="34" charset="0"/>
              </a:rPr>
              <a:t>meerdere</a:t>
            </a:r>
            <a:r>
              <a:rPr lang="en-US" dirty="0">
                <a:solidFill>
                  <a:srgbClr val="007787"/>
                </a:solidFill>
                <a:latin typeface="Bahnschrift SemiBold" panose="020B0502040204020203" pitchFamily="34" charset="0"/>
              </a:rPr>
              <a:t> </a:t>
            </a:r>
            <a:r>
              <a:rPr lang="en-US" dirty="0" err="1">
                <a:solidFill>
                  <a:srgbClr val="007787"/>
                </a:solidFill>
                <a:latin typeface="Bahnschrift SemiBold" panose="020B0502040204020203" pitchFamily="34" charset="0"/>
              </a:rPr>
              <a:t>platformen</a:t>
            </a:r>
            <a:endParaRPr lang="en-US" dirty="0">
              <a:solidFill>
                <a:srgbClr val="007787"/>
              </a:solidFill>
              <a:latin typeface="Bahnschrift SemiBold" panose="020B0502040204020203" pitchFamily="34" charset="0"/>
            </a:endParaRPr>
          </a:p>
          <a:p>
            <a:pPr marL="285750" indent="-285750">
              <a:buFontTx/>
              <a:buChar char="-"/>
            </a:pPr>
            <a:r>
              <a:rPr lang="en-US" dirty="0">
                <a:solidFill>
                  <a:srgbClr val="007787"/>
                </a:solidFill>
                <a:latin typeface="Bahnschrift SemiBold" panose="020B0502040204020203" pitchFamily="34" charset="0"/>
              </a:rPr>
              <a:t>Mix </a:t>
            </a:r>
            <a:r>
              <a:rPr lang="en-US" dirty="0" err="1">
                <a:solidFill>
                  <a:srgbClr val="007787"/>
                </a:solidFill>
                <a:latin typeface="Bahnschrift SemiBold" panose="020B0502040204020203" pitchFamily="34" charset="0"/>
              </a:rPr>
              <a:t>tussen</a:t>
            </a:r>
            <a:r>
              <a:rPr lang="en-US" dirty="0">
                <a:solidFill>
                  <a:srgbClr val="007787"/>
                </a:solidFill>
                <a:latin typeface="Bahnschrift SemiBold" panose="020B0502040204020203" pitchFamily="34" charset="0"/>
              </a:rPr>
              <a:t> </a:t>
            </a:r>
            <a:r>
              <a:rPr lang="en-US" dirty="0" err="1">
                <a:solidFill>
                  <a:srgbClr val="007787"/>
                </a:solidFill>
                <a:latin typeface="Bahnschrift SemiBold" panose="020B0502040204020203" pitchFamily="34" charset="0"/>
              </a:rPr>
              <a:t>platformen</a:t>
            </a:r>
            <a:r>
              <a:rPr lang="en-US" dirty="0">
                <a:solidFill>
                  <a:srgbClr val="007787"/>
                </a:solidFill>
                <a:latin typeface="Bahnschrift SemiBold" panose="020B0502040204020203" pitchFamily="34" charset="0"/>
              </a:rPr>
              <a:t> </a:t>
            </a:r>
            <a:r>
              <a:rPr lang="en-US" dirty="0" err="1">
                <a:solidFill>
                  <a:srgbClr val="007787"/>
                </a:solidFill>
                <a:latin typeface="Bahnschrift SemiBold" panose="020B0502040204020203" pitchFamily="34" charset="0"/>
              </a:rPr>
              <a:t>wordt</a:t>
            </a:r>
            <a:r>
              <a:rPr lang="en-US" dirty="0">
                <a:solidFill>
                  <a:srgbClr val="007787"/>
                </a:solidFill>
                <a:latin typeface="Bahnschrift SemiBold" panose="020B0502040204020203" pitchFamily="34" charset="0"/>
              </a:rPr>
              <a:t> </a:t>
            </a:r>
            <a:r>
              <a:rPr lang="en-US" dirty="0" err="1">
                <a:solidFill>
                  <a:srgbClr val="007787"/>
                </a:solidFill>
                <a:latin typeface="Bahnschrift SemiBold" panose="020B0502040204020203" pitchFamily="34" charset="0"/>
              </a:rPr>
              <a:t>eenvoudiger</a:t>
            </a:r>
            <a:endParaRPr lang="en-US" dirty="0">
              <a:solidFill>
                <a:srgbClr val="007787"/>
              </a:solidFill>
              <a:latin typeface="Bahnschrift SemiBold" panose="020B0502040204020203" pitchFamily="34" charset="0"/>
            </a:endParaRPr>
          </a:p>
          <a:p>
            <a:pPr marL="285750" indent="-285750">
              <a:buFontTx/>
              <a:buChar char="-"/>
            </a:pPr>
            <a:r>
              <a:rPr lang="en-US" dirty="0" err="1">
                <a:solidFill>
                  <a:srgbClr val="007787"/>
                </a:solidFill>
                <a:latin typeface="Bahnschrift SemiBold" panose="020B0502040204020203" pitchFamily="34" charset="0"/>
              </a:rPr>
              <a:t>Versneld</a:t>
            </a:r>
            <a:r>
              <a:rPr lang="en-US" dirty="0">
                <a:solidFill>
                  <a:srgbClr val="007787"/>
                </a:solidFill>
                <a:latin typeface="Bahnschrift SemiBold" panose="020B0502040204020203" pitchFamily="34" charset="0"/>
              </a:rPr>
              <a:t> process van </a:t>
            </a:r>
            <a:r>
              <a:rPr lang="en-US" dirty="0" err="1">
                <a:solidFill>
                  <a:srgbClr val="007787"/>
                </a:solidFill>
                <a:latin typeface="Bahnschrift SemiBold" panose="020B0502040204020203" pitchFamily="34" charset="0"/>
              </a:rPr>
              <a:t>adoptie</a:t>
            </a:r>
            <a:r>
              <a:rPr lang="en-US" dirty="0">
                <a:solidFill>
                  <a:srgbClr val="007787"/>
                </a:solidFill>
                <a:latin typeface="Bahnschrift SemiBold" panose="020B0502040204020203" pitchFamily="34" charset="0"/>
              </a:rPr>
              <a:t> &amp; </a:t>
            </a:r>
            <a:r>
              <a:rPr lang="en-US" dirty="0" err="1">
                <a:solidFill>
                  <a:srgbClr val="007787"/>
                </a:solidFill>
                <a:latin typeface="Bahnschrift SemiBold" panose="020B0502040204020203" pitchFamily="34" charset="0"/>
              </a:rPr>
              <a:t>uitrol</a:t>
            </a:r>
            <a:r>
              <a:rPr lang="en-US" dirty="0">
                <a:solidFill>
                  <a:srgbClr val="007787"/>
                </a:solidFill>
                <a:latin typeface="Bahnschrift SemiBold" panose="020B0502040204020203" pitchFamily="34" charset="0"/>
              </a:rPr>
              <a:t> DWI</a:t>
            </a:r>
            <a:endParaRPr lang="nl-BE" dirty="0">
              <a:solidFill>
                <a:srgbClr val="007787"/>
              </a:solidFill>
              <a:latin typeface="Bahnschrift SemiBold" panose="020B0502040204020203" pitchFamily="34" charset="0"/>
            </a:endParaRPr>
          </a:p>
        </p:txBody>
      </p:sp>
    </p:spTree>
    <p:extLst>
      <p:ext uri="{BB962C8B-B14F-4D97-AF65-F5344CB8AC3E}">
        <p14:creationId xmlns:p14="http://schemas.microsoft.com/office/powerpoint/2010/main" val="294379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1747A6-870C-FCDE-6B29-790D46E1FA1D}"/>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2500" kern="1200" dirty="0">
                <a:solidFill>
                  <a:srgbClr val="FFFFFF"/>
                </a:solidFill>
                <a:latin typeface="+mj-lt"/>
                <a:ea typeface="+mj-ea"/>
                <a:cs typeface="+mj-cs"/>
              </a:rPr>
              <a:t>CONCLUSIE</a:t>
            </a:r>
          </a:p>
        </p:txBody>
      </p:sp>
      <p:pic>
        <p:nvPicPr>
          <p:cNvPr id="5" name="Content Placeholder 4">
            <a:extLst>
              <a:ext uri="{FF2B5EF4-FFF2-40B4-BE49-F238E27FC236}">
                <a16:creationId xmlns:a16="http://schemas.microsoft.com/office/drawing/2014/main" id="{E7ECA9E0-415F-DAF0-3FCC-026078ADE45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5383296" y="643466"/>
            <a:ext cx="5568739" cy="5568739"/>
          </a:xfrm>
          <a:prstGeom prst="rect">
            <a:avLst/>
          </a:prstGeom>
        </p:spPr>
      </p:pic>
    </p:spTree>
    <p:extLst>
      <p:ext uri="{BB962C8B-B14F-4D97-AF65-F5344CB8AC3E}">
        <p14:creationId xmlns:p14="http://schemas.microsoft.com/office/powerpoint/2010/main" val="2884982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9D97F039-6F5A-2440-8B39-946C1FF463E5}"/>
              </a:ext>
            </a:extLst>
          </p:cNvPr>
          <p:cNvGrpSpPr/>
          <p:nvPr/>
        </p:nvGrpSpPr>
        <p:grpSpPr>
          <a:xfrm>
            <a:off x="7333386" y="3825483"/>
            <a:ext cx="4683642" cy="2837924"/>
            <a:chOff x="6870870" y="3825483"/>
            <a:chExt cx="4683642" cy="2837924"/>
          </a:xfrm>
        </p:grpSpPr>
        <p:sp>
          <p:nvSpPr>
            <p:cNvPr id="21" name="Rectangle 20">
              <a:extLst>
                <a:ext uri="{FF2B5EF4-FFF2-40B4-BE49-F238E27FC236}">
                  <a16:creationId xmlns:a16="http://schemas.microsoft.com/office/drawing/2014/main" id="{A76CF1DA-230E-BB7D-F15E-4C994F2223E5}"/>
                </a:ext>
              </a:extLst>
            </p:cNvPr>
            <p:cNvSpPr/>
            <p:nvPr/>
          </p:nvSpPr>
          <p:spPr>
            <a:xfrm>
              <a:off x="6870870" y="4490360"/>
              <a:ext cx="4683642" cy="2173047"/>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dirty="0">
                  <a:solidFill>
                    <a:srgbClr val="007787"/>
                  </a:solidFill>
                </a:rPr>
                <a:t>Management van </a:t>
              </a:r>
              <a:r>
                <a:rPr lang="en-US" dirty="0" err="1">
                  <a:solidFill>
                    <a:srgbClr val="007787"/>
                  </a:solidFill>
                </a:rPr>
                <a:t>werkinstructies</a:t>
              </a:r>
              <a:endParaRPr lang="en-US" dirty="0">
                <a:solidFill>
                  <a:srgbClr val="007787"/>
                </a:solidFill>
              </a:endParaRPr>
            </a:p>
            <a:p>
              <a:pPr marL="742950" lvl="1" indent="-285750">
                <a:buFontTx/>
                <a:buChar char="-"/>
              </a:pPr>
              <a:r>
                <a:rPr lang="en-US" dirty="0" err="1">
                  <a:solidFill>
                    <a:srgbClr val="007787"/>
                  </a:solidFill>
                </a:rPr>
                <a:t>Opstellen</a:t>
              </a:r>
              <a:endParaRPr lang="en-US" dirty="0">
                <a:solidFill>
                  <a:srgbClr val="007787"/>
                </a:solidFill>
              </a:endParaRPr>
            </a:p>
            <a:p>
              <a:pPr marL="742950" lvl="1" indent="-285750">
                <a:buFontTx/>
                <a:buChar char="-"/>
              </a:pPr>
              <a:r>
                <a:rPr lang="en-US" dirty="0" err="1">
                  <a:solidFill>
                    <a:srgbClr val="007787"/>
                  </a:solidFill>
                </a:rPr>
                <a:t>Aanpassen</a:t>
              </a:r>
              <a:endParaRPr lang="en-US" dirty="0">
                <a:solidFill>
                  <a:srgbClr val="007787"/>
                </a:solidFill>
              </a:endParaRPr>
            </a:p>
            <a:p>
              <a:pPr marL="742950" lvl="1" indent="-285750">
                <a:buFontTx/>
                <a:buChar char="-"/>
              </a:pPr>
              <a:r>
                <a:rPr lang="en-US" dirty="0" err="1">
                  <a:solidFill>
                    <a:srgbClr val="007787"/>
                  </a:solidFill>
                </a:rPr>
                <a:t>Updaten</a:t>
              </a:r>
              <a:endParaRPr lang="en-US" dirty="0">
                <a:solidFill>
                  <a:srgbClr val="007787"/>
                </a:solidFill>
              </a:endParaRPr>
            </a:p>
            <a:p>
              <a:pPr marL="742950" lvl="1" indent="-285750">
                <a:buFontTx/>
                <a:buChar char="-"/>
              </a:pPr>
              <a:r>
                <a:rPr lang="en-US" dirty="0" err="1">
                  <a:solidFill>
                    <a:srgbClr val="007787"/>
                  </a:solidFill>
                </a:rPr>
                <a:t>Distribueren</a:t>
              </a:r>
              <a:endParaRPr lang="en-US" dirty="0">
                <a:solidFill>
                  <a:srgbClr val="007787"/>
                </a:solidFill>
              </a:endParaRPr>
            </a:p>
          </p:txBody>
        </p:sp>
        <p:sp>
          <p:nvSpPr>
            <p:cNvPr id="22" name="Rectangle 21">
              <a:extLst>
                <a:ext uri="{FF2B5EF4-FFF2-40B4-BE49-F238E27FC236}">
                  <a16:creationId xmlns:a16="http://schemas.microsoft.com/office/drawing/2014/main" id="{3D19847A-9044-DE94-8D32-5055F81FA626}"/>
                </a:ext>
              </a:extLst>
            </p:cNvPr>
            <p:cNvSpPr/>
            <p:nvPr/>
          </p:nvSpPr>
          <p:spPr>
            <a:xfrm>
              <a:off x="6870870" y="3825483"/>
              <a:ext cx="4683642" cy="664877"/>
            </a:xfrm>
            <a:prstGeom prst="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Bahnschrift SemiBold" panose="020B0502040204020203" pitchFamily="34" charset="0"/>
                </a:rPr>
                <a:t>Kosten</a:t>
              </a:r>
              <a:endParaRPr lang="nl-BE" b="1" dirty="0">
                <a:latin typeface="Bahnschrift SemiBold" panose="020B0502040204020203" pitchFamily="34" charset="0"/>
              </a:endParaRPr>
            </a:p>
          </p:txBody>
        </p:sp>
      </p:grpSp>
      <p:sp>
        <p:nvSpPr>
          <p:cNvPr id="4" name="Title 3">
            <a:extLst>
              <a:ext uri="{FF2B5EF4-FFF2-40B4-BE49-F238E27FC236}">
                <a16:creationId xmlns:a16="http://schemas.microsoft.com/office/drawing/2014/main" id="{21AB7827-D0DF-4B85-847A-CC7B1EEEBF3D}"/>
              </a:ext>
            </a:extLst>
          </p:cNvPr>
          <p:cNvSpPr>
            <a:spLocks noGrp="1"/>
          </p:cNvSpPr>
          <p:nvPr>
            <p:ph type="title"/>
          </p:nvPr>
        </p:nvSpPr>
        <p:spPr>
          <a:solidFill>
            <a:srgbClr val="007787"/>
          </a:solidFill>
        </p:spPr>
        <p:txBody>
          <a:bodyPr/>
          <a:lstStyle/>
          <a:p>
            <a:r>
              <a:rPr lang="en-US" sz="1850" dirty="0" err="1">
                <a:latin typeface="Arial Black"/>
              </a:rPr>
              <a:t>Werkinstructies</a:t>
            </a:r>
            <a:r>
              <a:rPr lang="en-US" sz="1850" dirty="0">
                <a:latin typeface="Arial Black"/>
              </a:rPr>
              <a:t> &gt; Kosten</a:t>
            </a:r>
            <a:r>
              <a:rPr lang="en-US" sz="1850">
                <a:latin typeface="Arial Black"/>
              </a:rPr>
              <a:t> &amp; </a:t>
            </a:r>
            <a:r>
              <a:rPr lang="en-US" sz="1850" dirty="0" err="1">
                <a:latin typeface="Arial Black"/>
              </a:rPr>
              <a:t>baten</a:t>
            </a:r>
            <a:endParaRPr lang="en-BE" dirty="0" err="1"/>
          </a:p>
        </p:txBody>
      </p:sp>
      <p:sp>
        <p:nvSpPr>
          <p:cNvPr id="8" name="TextBox 7">
            <a:extLst>
              <a:ext uri="{FF2B5EF4-FFF2-40B4-BE49-F238E27FC236}">
                <a16:creationId xmlns:a16="http://schemas.microsoft.com/office/drawing/2014/main" id="{49C9C419-ED02-A90A-0046-402539EA0AB1}"/>
              </a:ext>
            </a:extLst>
          </p:cNvPr>
          <p:cNvSpPr txBox="1"/>
          <p:nvPr/>
        </p:nvSpPr>
        <p:spPr>
          <a:xfrm>
            <a:off x="4917016" y="3825483"/>
            <a:ext cx="2357967" cy="2646878"/>
          </a:xfrm>
          <a:prstGeom prst="rect">
            <a:avLst/>
          </a:prstGeom>
          <a:noFill/>
        </p:spPr>
        <p:txBody>
          <a:bodyPr wrap="square" rtlCol="0">
            <a:spAutoFit/>
          </a:bodyPr>
          <a:lstStyle/>
          <a:p>
            <a:pPr algn="ctr"/>
            <a:r>
              <a:rPr lang="en-US" sz="16600" dirty="0">
                <a:solidFill>
                  <a:srgbClr val="007787"/>
                </a:solidFill>
              </a:rPr>
              <a:t>&gt;</a:t>
            </a:r>
            <a:endParaRPr lang="en-BE" dirty="0">
              <a:solidFill>
                <a:srgbClr val="007787"/>
              </a:solidFill>
            </a:endParaRPr>
          </a:p>
        </p:txBody>
      </p:sp>
      <p:grpSp>
        <p:nvGrpSpPr>
          <p:cNvPr id="26" name="Group 25">
            <a:extLst>
              <a:ext uri="{FF2B5EF4-FFF2-40B4-BE49-F238E27FC236}">
                <a16:creationId xmlns:a16="http://schemas.microsoft.com/office/drawing/2014/main" id="{691AAB99-16BA-ECC9-9A9F-FA524881C923}"/>
              </a:ext>
            </a:extLst>
          </p:cNvPr>
          <p:cNvGrpSpPr/>
          <p:nvPr/>
        </p:nvGrpSpPr>
        <p:grpSpPr>
          <a:xfrm>
            <a:off x="847996" y="1058077"/>
            <a:ext cx="3454400" cy="2637795"/>
            <a:chOff x="141442" y="1061497"/>
            <a:chExt cx="3454400" cy="2637795"/>
          </a:xfrm>
        </p:grpSpPr>
        <p:sp>
          <p:nvSpPr>
            <p:cNvPr id="7" name="TextBox 6">
              <a:extLst>
                <a:ext uri="{FF2B5EF4-FFF2-40B4-BE49-F238E27FC236}">
                  <a16:creationId xmlns:a16="http://schemas.microsoft.com/office/drawing/2014/main" id="{BC1611D1-EBBB-676E-3156-8D81A3AE3D47}"/>
                </a:ext>
              </a:extLst>
            </p:cNvPr>
            <p:cNvSpPr txBox="1"/>
            <p:nvPr/>
          </p:nvSpPr>
          <p:spPr>
            <a:xfrm>
              <a:off x="141442" y="3237627"/>
              <a:ext cx="3454400" cy="461665"/>
            </a:xfrm>
            <a:prstGeom prst="rect">
              <a:avLst/>
            </a:prstGeom>
            <a:noFill/>
          </p:spPr>
          <p:txBody>
            <a:bodyPr wrap="square" rtlCol="0">
              <a:spAutoFit/>
            </a:bodyPr>
            <a:lstStyle/>
            <a:p>
              <a:pPr algn="ctr"/>
              <a:r>
                <a:rPr lang="en-US" sz="2400" b="1" dirty="0">
                  <a:solidFill>
                    <a:srgbClr val="007787"/>
                  </a:solidFill>
                  <a:latin typeface="Bahnschrift SemiBold" panose="020B0502040204020203" pitchFamily="34" charset="0"/>
                </a:rPr>
                <a:t>Operator</a:t>
              </a:r>
              <a:endParaRPr lang="en-BE" sz="2400" b="1" dirty="0">
                <a:solidFill>
                  <a:srgbClr val="007787"/>
                </a:solidFill>
                <a:latin typeface="Bahnschrift SemiBold" panose="020B0502040204020203" pitchFamily="34" charset="0"/>
              </a:endParaRPr>
            </a:p>
          </p:txBody>
        </p:sp>
        <p:grpSp>
          <p:nvGrpSpPr>
            <p:cNvPr id="15" name="Group 14">
              <a:extLst>
                <a:ext uri="{FF2B5EF4-FFF2-40B4-BE49-F238E27FC236}">
                  <a16:creationId xmlns:a16="http://schemas.microsoft.com/office/drawing/2014/main" id="{E229D98C-D024-6DCD-EA01-3CDB3302E414}"/>
                </a:ext>
              </a:extLst>
            </p:cNvPr>
            <p:cNvGrpSpPr/>
            <p:nvPr/>
          </p:nvGrpSpPr>
          <p:grpSpPr>
            <a:xfrm>
              <a:off x="780578" y="1061497"/>
              <a:ext cx="2176130" cy="2176130"/>
              <a:chOff x="780578" y="1061497"/>
              <a:chExt cx="2176130" cy="2176130"/>
            </a:xfrm>
          </p:grpSpPr>
          <p:pic>
            <p:nvPicPr>
              <p:cNvPr id="10" name="Graphic 9" descr="Construction worker male with solid fill">
                <a:extLst>
                  <a:ext uri="{FF2B5EF4-FFF2-40B4-BE49-F238E27FC236}">
                    <a16:creationId xmlns:a16="http://schemas.microsoft.com/office/drawing/2014/main" id="{1E5BC974-1D09-1966-58B1-C0DC26DCDF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6620" y="1173761"/>
                <a:ext cx="1864045" cy="1864045"/>
              </a:xfrm>
              <a:prstGeom prst="rect">
                <a:avLst/>
              </a:prstGeom>
            </p:spPr>
          </p:pic>
          <p:sp>
            <p:nvSpPr>
              <p:cNvPr id="14" name="Oval 13">
                <a:extLst>
                  <a:ext uri="{FF2B5EF4-FFF2-40B4-BE49-F238E27FC236}">
                    <a16:creationId xmlns:a16="http://schemas.microsoft.com/office/drawing/2014/main" id="{D0BC7345-3559-BF6A-4A25-D3C100A4ABAE}"/>
                  </a:ext>
                </a:extLst>
              </p:cNvPr>
              <p:cNvSpPr/>
              <p:nvPr/>
            </p:nvSpPr>
            <p:spPr>
              <a:xfrm>
                <a:off x="780578" y="1061497"/>
                <a:ext cx="2176130" cy="2176130"/>
              </a:xfrm>
              <a:prstGeom prst="ellipse">
                <a:avLst/>
              </a:prstGeom>
              <a:noFill/>
              <a:ln w="127000">
                <a:solidFill>
                  <a:srgbClr val="0077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grpSp>
        <p:nvGrpSpPr>
          <p:cNvPr id="25" name="Group 24">
            <a:extLst>
              <a:ext uri="{FF2B5EF4-FFF2-40B4-BE49-F238E27FC236}">
                <a16:creationId xmlns:a16="http://schemas.microsoft.com/office/drawing/2014/main" id="{C3F07395-6DBF-A8C1-639D-DF221BAA6CC1}"/>
              </a:ext>
            </a:extLst>
          </p:cNvPr>
          <p:cNvGrpSpPr/>
          <p:nvPr/>
        </p:nvGrpSpPr>
        <p:grpSpPr>
          <a:xfrm>
            <a:off x="7948007" y="1061497"/>
            <a:ext cx="3454400" cy="2638549"/>
            <a:chOff x="7500578" y="1060742"/>
            <a:chExt cx="3454400" cy="2638549"/>
          </a:xfrm>
        </p:grpSpPr>
        <p:grpSp>
          <p:nvGrpSpPr>
            <p:cNvPr id="16" name="Group 15">
              <a:extLst>
                <a:ext uri="{FF2B5EF4-FFF2-40B4-BE49-F238E27FC236}">
                  <a16:creationId xmlns:a16="http://schemas.microsoft.com/office/drawing/2014/main" id="{821B19FB-CCD9-6DD6-EEA4-12058A9C67CD}"/>
                </a:ext>
              </a:extLst>
            </p:cNvPr>
            <p:cNvGrpSpPr/>
            <p:nvPr/>
          </p:nvGrpSpPr>
          <p:grpSpPr>
            <a:xfrm>
              <a:off x="8139713" y="1060742"/>
              <a:ext cx="2176130" cy="2176885"/>
              <a:chOff x="8022755" y="1173006"/>
              <a:chExt cx="2176130" cy="2176885"/>
            </a:xfrm>
          </p:grpSpPr>
          <p:pic>
            <p:nvPicPr>
              <p:cNvPr id="12" name="Graphic 11" descr="Programmer male with solid fill">
                <a:extLst>
                  <a:ext uri="{FF2B5EF4-FFF2-40B4-BE49-F238E27FC236}">
                    <a16:creationId xmlns:a16="http://schemas.microsoft.com/office/drawing/2014/main" id="{54A7861E-7CB2-7109-1873-5DA3A3E59DE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78420" y="1173006"/>
                <a:ext cx="1864800" cy="1864800"/>
              </a:xfrm>
              <a:prstGeom prst="rect">
                <a:avLst/>
              </a:prstGeom>
            </p:spPr>
          </p:pic>
          <p:sp>
            <p:nvSpPr>
              <p:cNvPr id="13" name="Oval 12">
                <a:extLst>
                  <a:ext uri="{FF2B5EF4-FFF2-40B4-BE49-F238E27FC236}">
                    <a16:creationId xmlns:a16="http://schemas.microsoft.com/office/drawing/2014/main" id="{1D2913A0-F147-CCBF-5BC9-B1969831E43A}"/>
                  </a:ext>
                </a:extLst>
              </p:cNvPr>
              <p:cNvSpPr/>
              <p:nvPr/>
            </p:nvSpPr>
            <p:spPr>
              <a:xfrm>
                <a:off x="8022755" y="1173761"/>
                <a:ext cx="2176130" cy="2176130"/>
              </a:xfrm>
              <a:prstGeom prst="ellipse">
                <a:avLst/>
              </a:prstGeom>
              <a:noFill/>
              <a:ln w="127000">
                <a:solidFill>
                  <a:srgbClr val="0077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18" name="TextBox 17">
              <a:extLst>
                <a:ext uri="{FF2B5EF4-FFF2-40B4-BE49-F238E27FC236}">
                  <a16:creationId xmlns:a16="http://schemas.microsoft.com/office/drawing/2014/main" id="{8FC3BE52-A37F-2A11-619E-33E7A1181088}"/>
                </a:ext>
              </a:extLst>
            </p:cNvPr>
            <p:cNvSpPr txBox="1"/>
            <p:nvPr/>
          </p:nvSpPr>
          <p:spPr>
            <a:xfrm>
              <a:off x="7500578" y="3237626"/>
              <a:ext cx="3454400" cy="461665"/>
            </a:xfrm>
            <a:prstGeom prst="rect">
              <a:avLst/>
            </a:prstGeom>
            <a:noFill/>
            <a:ln w="88900">
              <a:noFill/>
            </a:ln>
          </p:spPr>
          <p:txBody>
            <a:bodyPr wrap="square" rtlCol="0">
              <a:spAutoFit/>
            </a:bodyPr>
            <a:lstStyle/>
            <a:p>
              <a:pPr algn="ctr"/>
              <a:r>
                <a:rPr lang="en-US" sz="2400" b="1" dirty="0" err="1">
                  <a:solidFill>
                    <a:srgbClr val="007787"/>
                  </a:solidFill>
                  <a:latin typeface="Bahnschrift SemiBold" panose="020B0502040204020203" pitchFamily="34" charset="0"/>
                </a:rPr>
                <a:t>Proces-ingenieur</a:t>
              </a:r>
              <a:endParaRPr lang="en-BE" sz="2400" b="1" dirty="0">
                <a:solidFill>
                  <a:srgbClr val="007787"/>
                </a:solidFill>
                <a:latin typeface="Bahnschrift SemiBold" panose="020B0502040204020203" pitchFamily="34" charset="0"/>
              </a:endParaRPr>
            </a:p>
          </p:txBody>
        </p:sp>
      </p:grpSp>
      <p:grpSp>
        <p:nvGrpSpPr>
          <p:cNvPr id="24" name="Group 23">
            <a:extLst>
              <a:ext uri="{FF2B5EF4-FFF2-40B4-BE49-F238E27FC236}">
                <a16:creationId xmlns:a16="http://schemas.microsoft.com/office/drawing/2014/main" id="{55CAFF0D-CDBE-BE05-33A6-12270D38CA84}"/>
              </a:ext>
            </a:extLst>
          </p:cNvPr>
          <p:cNvGrpSpPr/>
          <p:nvPr/>
        </p:nvGrpSpPr>
        <p:grpSpPr>
          <a:xfrm>
            <a:off x="233375" y="3825483"/>
            <a:ext cx="4683642" cy="2837924"/>
            <a:chOff x="377456" y="3825483"/>
            <a:chExt cx="4683642" cy="2837924"/>
          </a:xfrm>
        </p:grpSpPr>
        <p:sp>
          <p:nvSpPr>
            <p:cNvPr id="19" name="Rectangle 18">
              <a:extLst>
                <a:ext uri="{FF2B5EF4-FFF2-40B4-BE49-F238E27FC236}">
                  <a16:creationId xmlns:a16="http://schemas.microsoft.com/office/drawing/2014/main" id="{C022D6A5-9C12-45A8-C732-193026FACEC3}"/>
                </a:ext>
              </a:extLst>
            </p:cNvPr>
            <p:cNvSpPr/>
            <p:nvPr/>
          </p:nvSpPr>
          <p:spPr>
            <a:xfrm>
              <a:off x="377456" y="4490360"/>
              <a:ext cx="4683642" cy="2173047"/>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dirty="0">
                  <a:solidFill>
                    <a:srgbClr val="007787"/>
                  </a:solidFill>
                </a:rPr>
                <a:t>Minder </a:t>
              </a:r>
              <a:r>
                <a:rPr lang="en-US" dirty="0" err="1">
                  <a:solidFill>
                    <a:srgbClr val="007787"/>
                  </a:solidFill>
                </a:rPr>
                <a:t>opleiding</a:t>
              </a:r>
              <a:r>
                <a:rPr lang="en-US" dirty="0">
                  <a:solidFill>
                    <a:srgbClr val="007787"/>
                  </a:solidFill>
                </a:rPr>
                <a:t> </a:t>
              </a:r>
              <a:r>
                <a:rPr lang="en-US" dirty="0" err="1">
                  <a:solidFill>
                    <a:srgbClr val="007787"/>
                  </a:solidFill>
                </a:rPr>
                <a:t>nodig</a:t>
              </a:r>
              <a:endParaRPr lang="en-US" dirty="0">
                <a:solidFill>
                  <a:srgbClr val="007787"/>
                </a:solidFill>
              </a:endParaRPr>
            </a:p>
            <a:p>
              <a:pPr marL="285750" indent="-285750">
                <a:buFontTx/>
                <a:buChar char="-"/>
              </a:pPr>
              <a:r>
                <a:rPr lang="en-US" dirty="0" err="1">
                  <a:solidFill>
                    <a:srgbClr val="007787"/>
                  </a:solidFill>
                </a:rPr>
                <a:t>Borging</a:t>
              </a:r>
              <a:r>
                <a:rPr lang="en-US" dirty="0">
                  <a:solidFill>
                    <a:srgbClr val="007787"/>
                  </a:solidFill>
                </a:rPr>
                <a:t> </a:t>
              </a:r>
              <a:r>
                <a:rPr lang="en-US" dirty="0" err="1">
                  <a:solidFill>
                    <a:srgbClr val="007787"/>
                  </a:solidFill>
                </a:rPr>
                <a:t>kennis</a:t>
              </a:r>
              <a:endParaRPr lang="en-US" dirty="0">
                <a:solidFill>
                  <a:srgbClr val="007787"/>
                </a:solidFill>
              </a:endParaRPr>
            </a:p>
            <a:p>
              <a:pPr marL="285750" indent="-285750">
                <a:buFontTx/>
                <a:buChar char="-"/>
              </a:pPr>
              <a:r>
                <a:rPr lang="en-US" dirty="0">
                  <a:solidFill>
                    <a:srgbClr val="007787"/>
                  </a:solidFill>
                </a:rPr>
                <a:t>Minder </a:t>
              </a:r>
              <a:r>
                <a:rPr lang="en-US" dirty="0" err="1">
                  <a:solidFill>
                    <a:srgbClr val="007787"/>
                  </a:solidFill>
                </a:rPr>
                <a:t>fouten</a:t>
              </a:r>
              <a:endParaRPr lang="en-US" dirty="0">
                <a:solidFill>
                  <a:srgbClr val="007787"/>
                </a:solidFill>
              </a:endParaRPr>
            </a:p>
            <a:p>
              <a:pPr marL="285750" indent="-285750">
                <a:buFontTx/>
                <a:buChar char="-"/>
              </a:pPr>
              <a:r>
                <a:rPr lang="en-US" dirty="0">
                  <a:solidFill>
                    <a:srgbClr val="007787"/>
                  </a:solidFill>
                </a:rPr>
                <a:t>…</a:t>
              </a:r>
              <a:endParaRPr lang="nl-BE" dirty="0">
                <a:solidFill>
                  <a:srgbClr val="007787"/>
                </a:solidFill>
              </a:endParaRPr>
            </a:p>
          </p:txBody>
        </p:sp>
        <p:sp>
          <p:nvSpPr>
            <p:cNvPr id="20" name="Rectangle 19">
              <a:extLst>
                <a:ext uri="{FF2B5EF4-FFF2-40B4-BE49-F238E27FC236}">
                  <a16:creationId xmlns:a16="http://schemas.microsoft.com/office/drawing/2014/main" id="{43FB84CF-5C64-94FF-1038-B44F949932D7}"/>
                </a:ext>
              </a:extLst>
            </p:cNvPr>
            <p:cNvSpPr/>
            <p:nvPr/>
          </p:nvSpPr>
          <p:spPr>
            <a:xfrm>
              <a:off x="377456" y="3825483"/>
              <a:ext cx="4683642" cy="664877"/>
            </a:xfrm>
            <a:prstGeom prst="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Bahnschrift SemiBold" panose="020B0502040204020203" pitchFamily="34" charset="0"/>
                </a:rPr>
                <a:t>Baten</a:t>
              </a:r>
              <a:endParaRPr lang="nl-BE" b="1" dirty="0">
                <a:latin typeface="Bahnschrift SemiBold" panose="020B0502040204020203" pitchFamily="34" charset="0"/>
              </a:endParaRPr>
            </a:p>
          </p:txBody>
        </p:sp>
      </p:grpSp>
      <p:sp>
        <p:nvSpPr>
          <p:cNvPr id="27" name="TextBox 26">
            <a:extLst>
              <a:ext uri="{FF2B5EF4-FFF2-40B4-BE49-F238E27FC236}">
                <a16:creationId xmlns:a16="http://schemas.microsoft.com/office/drawing/2014/main" id="{61C4916C-4BA5-AC70-D837-82A1E913E737}"/>
              </a:ext>
            </a:extLst>
          </p:cNvPr>
          <p:cNvSpPr txBox="1"/>
          <p:nvPr/>
        </p:nvSpPr>
        <p:spPr>
          <a:xfrm>
            <a:off x="5124661" y="1295505"/>
            <a:ext cx="1942679" cy="646331"/>
          </a:xfrm>
          <a:prstGeom prst="rect">
            <a:avLst/>
          </a:prstGeom>
          <a:noFill/>
        </p:spPr>
        <p:txBody>
          <a:bodyPr wrap="square" rtlCol="0">
            <a:spAutoFit/>
          </a:bodyPr>
          <a:lstStyle/>
          <a:p>
            <a:pPr algn="ctr"/>
            <a:r>
              <a:rPr lang="en-US" dirty="0" err="1">
                <a:solidFill>
                  <a:srgbClr val="007787"/>
                </a:solidFill>
                <a:latin typeface="Bahnschrift SemiBold" panose="020B0502040204020203" pitchFamily="34" charset="0"/>
              </a:rPr>
              <a:t>Kwaliteitsvolle</a:t>
            </a:r>
            <a:r>
              <a:rPr lang="en-US" dirty="0">
                <a:solidFill>
                  <a:srgbClr val="007787"/>
                </a:solidFill>
                <a:latin typeface="Bahnschrift SemiBold" panose="020B0502040204020203" pitchFamily="34" charset="0"/>
              </a:rPr>
              <a:t> </a:t>
            </a:r>
            <a:r>
              <a:rPr lang="en-US" dirty="0" err="1">
                <a:solidFill>
                  <a:srgbClr val="007787"/>
                </a:solidFill>
                <a:latin typeface="Bahnschrift SemiBold" panose="020B0502040204020203" pitchFamily="34" charset="0"/>
              </a:rPr>
              <a:t>instructies</a:t>
            </a:r>
            <a:endParaRPr lang="nl-BE" dirty="0">
              <a:solidFill>
                <a:srgbClr val="007787"/>
              </a:solidFill>
              <a:latin typeface="Bahnschrift SemiBold" panose="020B0502040204020203" pitchFamily="34" charset="0"/>
            </a:endParaRPr>
          </a:p>
        </p:txBody>
      </p:sp>
      <p:sp>
        <p:nvSpPr>
          <p:cNvPr id="30" name="Arrow: Right 29">
            <a:extLst>
              <a:ext uri="{FF2B5EF4-FFF2-40B4-BE49-F238E27FC236}">
                <a16:creationId xmlns:a16="http://schemas.microsoft.com/office/drawing/2014/main" id="{3925874A-08F6-D26E-63C4-9D4EB48F7BF7}"/>
              </a:ext>
            </a:extLst>
          </p:cNvPr>
          <p:cNvSpPr/>
          <p:nvPr/>
        </p:nvSpPr>
        <p:spPr>
          <a:xfrm rot="10800000">
            <a:off x="4126320" y="1941837"/>
            <a:ext cx="3939361" cy="311423"/>
          </a:xfrm>
          <a:prstGeom prst="rightArrow">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1730694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AB7827-D0DF-4B85-847A-CC7B1EEEBF3D}"/>
              </a:ext>
            </a:extLst>
          </p:cNvPr>
          <p:cNvSpPr>
            <a:spLocks noGrp="1"/>
          </p:cNvSpPr>
          <p:nvPr>
            <p:ph type="title"/>
          </p:nvPr>
        </p:nvSpPr>
        <p:spPr>
          <a:xfrm>
            <a:off x="327024" y="318297"/>
            <a:ext cx="11537951" cy="362741"/>
          </a:xfrm>
          <a:solidFill>
            <a:srgbClr val="007787"/>
          </a:solidFill>
        </p:spPr>
        <p:txBody>
          <a:bodyPr/>
          <a:lstStyle/>
          <a:p>
            <a:r>
              <a:rPr lang="en-US" dirty="0" err="1"/>
              <a:t>Conclusie</a:t>
            </a:r>
            <a:r>
              <a:rPr lang="en-US" dirty="0"/>
              <a:t> &gt; </a:t>
            </a:r>
            <a:r>
              <a:rPr lang="en-US" dirty="0" err="1"/>
              <a:t>Samenvatting</a:t>
            </a:r>
            <a:endParaRPr lang="en-BE" dirty="0"/>
          </a:p>
        </p:txBody>
      </p:sp>
      <p:sp>
        <p:nvSpPr>
          <p:cNvPr id="2" name="Rectangle 1">
            <a:extLst>
              <a:ext uri="{FF2B5EF4-FFF2-40B4-BE49-F238E27FC236}">
                <a16:creationId xmlns:a16="http://schemas.microsoft.com/office/drawing/2014/main" id="{566582E8-C9C7-6D03-EF44-B590F3CC4FBE}"/>
              </a:ext>
            </a:extLst>
          </p:cNvPr>
          <p:cNvSpPr/>
          <p:nvPr/>
        </p:nvSpPr>
        <p:spPr>
          <a:xfrm>
            <a:off x="327024" y="935839"/>
            <a:ext cx="5669738" cy="707756"/>
          </a:xfrm>
          <a:prstGeom prst="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Bahnschrift SemiBold" panose="020B0502040204020203" pitchFamily="34" charset="0"/>
              </a:rPr>
              <a:t>BIJ CORRECT OPGESTELDE DWI</a:t>
            </a:r>
            <a:endParaRPr lang="nl-BE" b="1" dirty="0">
              <a:latin typeface="Bahnschrift SemiBold" panose="020B0502040204020203" pitchFamily="34" charset="0"/>
            </a:endParaRPr>
          </a:p>
        </p:txBody>
      </p:sp>
      <p:sp>
        <p:nvSpPr>
          <p:cNvPr id="5" name="Rectangle 4">
            <a:extLst>
              <a:ext uri="{FF2B5EF4-FFF2-40B4-BE49-F238E27FC236}">
                <a16:creationId xmlns:a16="http://schemas.microsoft.com/office/drawing/2014/main" id="{761DE8DA-A66B-DCF9-EF1B-E1538EC9EEF6}"/>
              </a:ext>
            </a:extLst>
          </p:cNvPr>
          <p:cNvSpPr/>
          <p:nvPr/>
        </p:nvSpPr>
        <p:spPr>
          <a:xfrm>
            <a:off x="327025" y="1745413"/>
            <a:ext cx="151440" cy="4773364"/>
          </a:xfrm>
          <a:prstGeom prst="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dirty="0"/>
          </a:p>
        </p:txBody>
      </p:sp>
      <p:sp>
        <p:nvSpPr>
          <p:cNvPr id="6" name="Rectangle 5">
            <a:extLst>
              <a:ext uri="{FF2B5EF4-FFF2-40B4-BE49-F238E27FC236}">
                <a16:creationId xmlns:a16="http://schemas.microsoft.com/office/drawing/2014/main" id="{ACA8E23A-5B3D-E978-9ECB-29B9643816BC}"/>
              </a:ext>
            </a:extLst>
          </p:cNvPr>
          <p:cNvSpPr/>
          <p:nvPr/>
        </p:nvSpPr>
        <p:spPr>
          <a:xfrm>
            <a:off x="593078" y="1745415"/>
            <a:ext cx="5403684"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7787"/>
                </a:solidFill>
              </a:rPr>
              <a:t>Minder </a:t>
            </a:r>
            <a:r>
              <a:rPr lang="en-US" dirty="0" err="1">
                <a:solidFill>
                  <a:srgbClr val="007787"/>
                </a:solidFill>
              </a:rPr>
              <a:t>opleiding</a:t>
            </a:r>
            <a:r>
              <a:rPr lang="en-US" dirty="0">
                <a:solidFill>
                  <a:srgbClr val="007787"/>
                </a:solidFill>
              </a:rPr>
              <a:t> &amp; </a:t>
            </a:r>
            <a:r>
              <a:rPr lang="en-US" dirty="0" err="1">
                <a:solidFill>
                  <a:srgbClr val="007787"/>
                </a:solidFill>
              </a:rPr>
              <a:t>meer</a:t>
            </a:r>
            <a:r>
              <a:rPr lang="en-US" dirty="0">
                <a:solidFill>
                  <a:srgbClr val="007787"/>
                </a:solidFill>
              </a:rPr>
              <a:t> </a:t>
            </a:r>
            <a:r>
              <a:rPr lang="en-US" dirty="0" err="1">
                <a:solidFill>
                  <a:srgbClr val="007787"/>
                </a:solidFill>
              </a:rPr>
              <a:t>zelfstandigheid</a:t>
            </a:r>
            <a:r>
              <a:rPr lang="en-US" dirty="0">
                <a:solidFill>
                  <a:srgbClr val="007787"/>
                </a:solidFill>
              </a:rPr>
              <a:t> </a:t>
            </a:r>
            <a:r>
              <a:rPr lang="en-US" dirty="0" err="1">
                <a:solidFill>
                  <a:srgbClr val="007787"/>
                </a:solidFill>
              </a:rPr>
              <a:t>voor</a:t>
            </a:r>
            <a:r>
              <a:rPr lang="en-US" dirty="0">
                <a:solidFill>
                  <a:srgbClr val="007787"/>
                </a:solidFill>
              </a:rPr>
              <a:t> </a:t>
            </a:r>
            <a:r>
              <a:rPr lang="en-US" dirty="0" err="1">
                <a:solidFill>
                  <a:srgbClr val="007787"/>
                </a:solidFill>
              </a:rPr>
              <a:t>uitvoering</a:t>
            </a:r>
            <a:r>
              <a:rPr lang="en-US" dirty="0">
                <a:solidFill>
                  <a:srgbClr val="007787"/>
                </a:solidFill>
              </a:rPr>
              <a:t> van taken</a:t>
            </a:r>
            <a:endParaRPr lang="nl-BE" dirty="0">
              <a:solidFill>
                <a:srgbClr val="007787"/>
              </a:solidFill>
            </a:endParaRPr>
          </a:p>
        </p:txBody>
      </p:sp>
      <p:sp>
        <p:nvSpPr>
          <p:cNvPr id="7" name="Rectangle 6">
            <a:extLst>
              <a:ext uri="{FF2B5EF4-FFF2-40B4-BE49-F238E27FC236}">
                <a16:creationId xmlns:a16="http://schemas.microsoft.com/office/drawing/2014/main" id="{339074B4-5F11-9A60-2092-2B7271686E46}"/>
              </a:ext>
            </a:extLst>
          </p:cNvPr>
          <p:cNvSpPr/>
          <p:nvPr/>
        </p:nvSpPr>
        <p:spPr>
          <a:xfrm>
            <a:off x="593078" y="2554991"/>
            <a:ext cx="5403685"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7787"/>
                </a:solidFill>
              </a:rPr>
              <a:t>Werkomstandigheden</a:t>
            </a:r>
            <a:r>
              <a:rPr lang="en-US" dirty="0">
                <a:solidFill>
                  <a:srgbClr val="007787"/>
                </a:solidFill>
              </a:rPr>
              <a:t> </a:t>
            </a:r>
            <a:r>
              <a:rPr lang="en-US" dirty="0" err="1">
                <a:solidFill>
                  <a:srgbClr val="007787"/>
                </a:solidFill>
              </a:rPr>
              <a:t>worden</a:t>
            </a:r>
            <a:r>
              <a:rPr lang="en-US" dirty="0">
                <a:solidFill>
                  <a:srgbClr val="007787"/>
                </a:solidFill>
              </a:rPr>
              <a:t> </a:t>
            </a:r>
            <a:r>
              <a:rPr lang="en-US" dirty="0" err="1">
                <a:solidFill>
                  <a:srgbClr val="007787"/>
                </a:solidFill>
              </a:rPr>
              <a:t>verbeterd</a:t>
            </a:r>
            <a:endParaRPr lang="nl-BE" dirty="0">
              <a:solidFill>
                <a:srgbClr val="007787"/>
              </a:solidFill>
            </a:endParaRPr>
          </a:p>
        </p:txBody>
      </p:sp>
      <p:sp>
        <p:nvSpPr>
          <p:cNvPr id="8" name="Rectangle 7">
            <a:extLst>
              <a:ext uri="{FF2B5EF4-FFF2-40B4-BE49-F238E27FC236}">
                <a16:creationId xmlns:a16="http://schemas.microsoft.com/office/drawing/2014/main" id="{DA840237-9FB4-D7C6-4F68-FA7316C584EC}"/>
              </a:ext>
            </a:extLst>
          </p:cNvPr>
          <p:cNvSpPr/>
          <p:nvPr/>
        </p:nvSpPr>
        <p:spPr>
          <a:xfrm>
            <a:off x="891748" y="3373429"/>
            <a:ext cx="5105013"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7787"/>
                </a:solidFill>
              </a:rPr>
              <a:t>On-the-spot </a:t>
            </a:r>
            <a:r>
              <a:rPr lang="en-US" dirty="0" err="1">
                <a:solidFill>
                  <a:srgbClr val="007787"/>
                </a:solidFill>
              </a:rPr>
              <a:t>begeleiding</a:t>
            </a:r>
            <a:endParaRPr lang="nl-BE" dirty="0">
              <a:solidFill>
                <a:srgbClr val="007787"/>
              </a:solidFill>
            </a:endParaRPr>
          </a:p>
        </p:txBody>
      </p:sp>
      <p:sp>
        <p:nvSpPr>
          <p:cNvPr id="9" name="Rectangle 8">
            <a:extLst>
              <a:ext uri="{FF2B5EF4-FFF2-40B4-BE49-F238E27FC236}">
                <a16:creationId xmlns:a16="http://schemas.microsoft.com/office/drawing/2014/main" id="{5037FD67-DDC6-9A01-22B8-65482F4BAE19}"/>
              </a:ext>
            </a:extLst>
          </p:cNvPr>
          <p:cNvSpPr/>
          <p:nvPr/>
        </p:nvSpPr>
        <p:spPr>
          <a:xfrm>
            <a:off x="609387" y="3364567"/>
            <a:ext cx="151440" cy="3154210"/>
          </a:xfrm>
          <a:prstGeom prst="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dirty="0"/>
          </a:p>
        </p:txBody>
      </p:sp>
      <p:sp>
        <p:nvSpPr>
          <p:cNvPr id="10" name="Rectangle 9">
            <a:extLst>
              <a:ext uri="{FF2B5EF4-FFF2-40B4-BE49-F238E27FC236}">
                <a16:creationId xmlns:a16="http://schemas.microsoft.com/office/drawing/2014/main" id="{AB2FE8F8-DC37-BFE8-5083-97A13D367156}"/>
              </a:ext>
            </a:extLst>
          </p:cNvPr>
          <p:cNvSpPr/>
          <p:nvPr/>
        </p:nvSpPr>
        <p:spPr>
          <a:xfrm>
            <a:off x="891747" y="4174143"/>
            <a:ext cx="5105013"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7787"/>
                </a:solidFill>
              </a:rPr>
              <a:t>Foutpreventie</a:t>
            </a:r>
            <a:endParaRPr lang="nl-BE" dirty="0">
              <a:solidFill>
                <a:srgbClr val="007787"/>
              </a:solidFill>
            </a:endParaRPr>
          </a:p>
        </p:txBody>
      </p:sp>
      <p:sp>
        <p:nvSpPr>
          <p:cNvPr id="11" name="Rectangle 10">
            <a:extLst>
              <a:ext uri="{FF2B5EF4-FFF2-40B4-BE49-F238E27FC236}">
                <a16:creationId xmlns:a16="http://schemas.microsoft.com/office/drawing/2014/main" id="{8C1DBC7F-AD1A-5839-0679-255DB3A030E1}"/>
              </a:ext>
            </a:extLst>
          </p:cNvPr>
          <p:cNvSpPr/>
          <p:nvPr/>
        </p:nvSpPr>
        <p:spPr>
          <a:xfrm>
            <a:off x="891747" y="4992582"/>
            <a:ext cx="5105013"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7787"/>
                </a:solidFill>
              </a:rPr>
              <a:t>Automatische</a:t>
            </a:r>
            <a:r>
              <a:rPr lang="en-US" dirty="0">
                <a:solidFill>
                  <a:srgbClr val="007787"/>
                </a:solidFill>
              </a:rPr>
              <a:t> </a:t>
            </a:r>
            <a:r>
              <a:rPr lang="en-US" dirty="0" err="1">
                <a:solidFill>
                  <a:srgbClr val="007787"/>
                </a:solidFill>
              </a:rPr>
              <a:t>registratie</a:t>
            </a:r>
            <a:r>
              <a:rPr lang="en-US" dirty="0">
                <a:solidFill>
                  <a:srgbClr val="007787"/>
                </a:solidFill>
              </a:rPr>
              <a:t> </a:t>
            </a:r>
            <a:r>
              <a:rPr lang="en-US" dirty="0" err="1">
                <a:solidFill>
                  <a:srgbClr val="007787"/>
                </a:solidFill>
              </a:rPr>
              <a:t>productiedata</a:t>
            </a:r>
            <a:endParaRPr lang="nl-BE" dirty="0">
              <a:solidFill>
                <a:srgbClr val="007787"/>
              </a:solidFill>
            </a:endParaRPr>
          </a:p>
        </p:txBody>
      </p:sp>
      <p:sp>
        <p:nvSpPr>
          <p:cNvPr id="12" name="Rectangle 11">
            <a:extLst>
              <a:ext uri="{FF2B5EF4-FFF2-40B4-BE49-F238E27FC236}">
                <a16:creationId xmlns:a16="http://schemas.microsoft.com/office/drawing/2014/main" id="{8BBD60E5-BB81-D937-6561-B2FBA84632AC}"/>
              </a:ext>
            </a:extLst>
          </p:cNvPr>
          <p:cNvSpPr/>
          <p:nvPr/>
        </p:nvSpPr>
        <p:spPr>
          <a:xfrm>
            <a:off x="891747" y="5811021"/>
            <a:ext cx="5105013"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7787"/>
                </a:solidFill>
              </a:rPr>
              <a:t>Feedbackmogelijkheden</a:t>
            </a:r>
            <a:r>
              <a:rPr lang="en-US" dirty="0">
                <a:solidFill>
                  <a:srgbClr val="007787"/>
                </a:solidFill>
              </a:rPr>
              <a:t> </a:t>
            </a:r>
            <a:r>
              <a:rPr lang="en-US" dirty="0" err="1">
                <a:solidFill>
                  <a:srgbClr val="007787"/>
                </a:solidFill>
              </a:rPr>
              <a:t>voor</a:t>
            </a:r>
            <a:r>
              <a:rPr lang="en-US" dirty="0">
                <a:solidFill>
                  <a:srgbClr val="007787"/>
                </a:solidFill>
              </a:rPr>
              <a:t> </a:t>
            </a:r>
            <a:r>
              <a:rPr lang="en-US" dirty="0" err="1">
                <a:solidFill>
                  <a:srgbClr val="007787"/>
                </a:solidFill>
              </a:rPr>
              <a:t>verbetering</a:t>
            </a:r>
            <a:r>
              <a:rPr lang="en-US" dirty="0">
                <a:solidFill>
                  <a:srgbClr val="007787"/>
                </a:solidFill>
              </a:rPr>
              <a:t> </a:t>
            </a:r>
            <a:r>
              <a:rPr lang="en-US" dirty="0" err="1">
                <a:solidFill>
                  <a:srgbClr val="007787"/>
                </a:solidFill>
              </a:rPr>
              <a:t>proces</a:t>
            </a:r>
            <a:endParaRPr lang="nl-BE" dirty="0">
              <a:solidFill>
                <a:srgbClr val="007787"/>
              </a:solidFill>
            </a:endParaRPr>
          </a:p>
        </p:txBody>
      </p:sp>
      <p:pic>
        <p:nvPicPr>
          <p:cNvPr id="14" name="Picture 13" descr="A picture containing graphical user interface&#10;&#10;Description automatically generated">
            <a:extLst>
              <a:ext uri="{FF2B5EF4-FFF2-40B4-BE49-F238E27FC236}">
                <a16:creationId xmlns:a16="http://schemas.microsoft.com/office/drawing/2014/main" id="{4189897F-D132-C1A3-30BB-1B84CD3640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0966" y="1289717"/>
            <a:ext cx="4992582" cy="4992582"/>
          </a:xfrm>
          <a:prstGeom prst="rect">
            <a:avLst/>
          </a:prstGeom>
        </p:spPr>
      </p:pic>
    </p:spTree>
    <p:extLst>
      <p:ext uri="{BB962C8B-B14F-4D97-AF65-F5344CB8AC3E}">
        <p14:creationId xmlns:p14="http://schemas.microsoft.com/office/powerpoint/2010/main" val="274716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1" fill="hold" grpId="0" nodeType="withEffect">
                                  <p:stCondLst>
                                    <p:cond delay="75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22" presetClass="entr" presetSubtype="8" fill="hold" grpId="0" nodeType="with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22" presetClass="entr" presetSubtype="8" fill="hold" grpId="0" nodeType="withEffect">
                                  <p:stCondLst>
                                    <p:cond delay="125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par>
                                <p:cTn id="23" presetID="22" presetClass="entr" presetSubtype="8" fill="hold" grpId="0" nodeType="withEffect">
                                  <p:stCondLst>
                                    <p:cond delay="150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par>
                                <p:cTn id="26" presetID="22" presetClass="entr" presetSubtype="8" fill="hold" grpId="0" nodeType="withEffect">
                                  <p:stCondLst>
                                    <p:cond delay="175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Connector: Elbow 22">
            <a:extLst>
              <a:ext uri="{FF2B5EF4-FFF2-40B4-BE49-F238E27FC236}">
                <a16:creationId xmlns:a16="http://schemas.microsoft.com/office/drawing/2014/main" id="{85B19252-C7BC-3C1D-2830-84D8031AE793}"/>
              </a:ext>
            </a:extLst>
          </p:cNvPr>
          <p:cNvCxnSpPr>
            <a:cxnSpLocks/>
            <a:stCxn id="21" idx="3"/>
          </p:cNvCxnSpPr>
          <p:nvPr/>
        </p:nvCxnSpPr>
        <p:spPr>
          <a:xfrm>
            <a:off x="6331432" y="1927187"/>
            <a:ext cx="1673135" cy="474797"/>
          </a:xfrm>
          <a:prstGeom prst="bentConnector3">
            <a:avLst/>
          </a:prstGeom>
          <a:ln w="88900">
            <a:solidFill>
              <a:srgbClr val="007787"/>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21AB7827-D0DF-4B85-847A-CC7B1EEEBF3D}"/>
              </a:ext>
            </a:extLst>
          </p:cNvPr>
          <p:cNvSpPr>
            <a:spLocks noGrp="1"/>
          </p:cNvSpPr>
          <p:nvPr>
            <p:ph type="title"/>
          </p:nvPr>
        </p:nvSpPr>
        <p:spPr>
          <a:xfrm>
            <a:off x="327024" y="318297"/>
            <a:ext cx="11537951" cy="362741"/>
          </a:xfrm>
          <a:solidFill>
            <a:srgbClr val="007787"/>
          </a:solidFill>
        </p:spPr>
        <p:txBody>
          <a:bodyPr/>
          <a:lstStyle/>
          <a:p>
            <a:r>
              <a:rPr lang="en-US" dirty="0" err="1"/>
              <a:t>Conclusie</a:t>
            </a:r>
            <a:r>
              <a:rPr lang="en-US" dirty="0"/>
              <a:t> &gt; Workshop VDAB Industry 4.0</a:t>
            </a:r>
            <a:endParaRPr lang="en-BE" dirty="0"/>
          </a:p>
        </p:txBody>
      </p:sp>
      <p:sp>
        <p:nvSpPr>
          <p:cNvPr id="18" name="Rectangle: Rounded Corners 17">
            <a:extLst>
              <a:ext uri="{FF2B5EF4-FFF2-40B4-BE49-F238E27FC236}">
                <a16:creationId xmlns:a16="http://schemas.microsoft.com/office/drawing/2014/main" id="{E52EE345-9EA9-EA6A-048E-712F8C50CABC}"/>
              </a:ext>
            </a:extLst>
          </p:cNvPr>
          <p:cNvSpPr/>
          <p:nvPr/>
        </p:nvSpPr>
        <p:spPr>
          <a:xfrm>
            <a:off x="4932605" y="5050230"/>
            <a:ext cx="1398828" cy="92727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a:t>
            </a:r>
            <a:endParaRPr lang="nl-BE" sz="4400" dirty="0"/>
          </a:p>
        </p:txBody>
      </p:sp>
      <p:sp>
        <p:nvSpPr>
          <p:cNvPr id="19" name="Rectangle: Rounded Corners 18">
            <a:extLst>
              <a:ext uri="{FF2B5EF4-FFF2-40B4-BE49-F238E27FC236}">
                <a16:creationId xmlns:a16="http://schemas.microsoft.com/office/drawing/2014/main" id="{BD70A884-33BA-974E-A9A6-BB56C13343EE}"/>
              </a:ext>
            </a:extLst>
          </p:cNvPr>
          <p:cNvSpPr/>
          <p:nvPr/>
        </p:nvSpPr>
        <p:spPr>
          <a:xfrm>
            <a:off x="4932605" y="3841107"/>
            <a:ext cx="1398827" cy="92727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a:t>
            </a:r>
            <a:endParaRPr lang="nl-BE" sz="4400" dirty="0"/>
          </a:p>
        </p:txBody>
      </p:sp>
      <p:sp>
        <p:nvSpPr>
          <p:cNvPr id="20" name="Rectangle: Rounded Corners 19">
            <a:extLst>
              <a:ext uri="{FF2B5EF4-FFF2-40B4-BE49-F238E27FC236}">
                <a16:creationId xmlns:a16="http://schemas.microsoft.com/office/drawing/2014/main" id="{278698A3-6092-516F-1011-37E0841D12AB}"/>
              </a:ext>
            </a:extLst>
          </p:cNvPr>
          <p:cNvSpPr/>
          <p:nvPr/>
        </p:nvSpPr>
        <p:spPr>
          <a:xfrm>
            <a:off x="4932606" y="2620826"/>
            <a:ext cx="1398826" cy="92727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a:t>
            </a:r>
            <a:endParaRPr lang="nl-BE" sz="4400" dirty="0"/>
          </a:p>
        </p:txBody>
      </p:sp>
      <p:sp>
        <p:nvSpPr>
          <p:cNvPr id="21" name="Rectangle: Rounded Corners 20">
            <a:extLst>
              <a:ext uri="{FF2B5EF4-FFF2-40B4-BE49-F238E27FC236}">
                <a16:creationId xmlns:a16="http://schemas.microsoft.com/office/drawing/2014/main" id="{8E6720CC-15D9-702E-6725-69F0CE2B8C6B}"/>
              </a:ext>
            </a:extLst>
          </p:cNvPr>
          <p:cNvSpPr/>
          <p:nvPr/>
        </p:nvSpPr>
        <p:spPr>
          <a:xfrm>
            <a:off x="4932607" y="1463547"/>
            <a:ext cx="1398825" cy="927279"/>
          </a:xfrm>
          <a:prstGeom prst="round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Bahnschrift SemiBold" panose="020B0502040204020203" pitchFamily="34" charset="0"/>
              </a:rPr>
              <a:t>DWI</a:t>
            </a:r>
            <a:endParaRPr lang="nl-BE" sz="2400" dirty="0">
              <a:latin typeface="Bahnschrift SemiBold" panose="020B0502040204020203" pitchFamily="34" charset="0"/>
            </a:endParaRPr>
          </a:p>
        </p:txBody>
      </p:sp>
      <p:cxnSp>
        <p:nvCxnSpPr>
          <p:cNvPr id="29" name="Connector: Elbow 28">
            <a:extLst>
              <a:ext uri="{FF2B5EF4-FFF2-40B4-BE49-F238E27FC236}">
                <a16:creationId xmlns:a16="http://schemas.microsoft.com/office/drawing/2014/main" id="{23097E4A-CA8D-CC3A-A39F-5C6D0B08F060}"/>
              </a:ext>
            </a:extLst>
          </p:cNvPr>
          <p:cNvCxnSpPr>
            <a:cxnSpLocks/>
            <a:stCxn id="18" idx="3"/>
          </p:cNvCxnSpPr>
          <p:nvPr/>
        </p:nvCxnSpPr>
        <p:spPr>
          <a:xfrm flipV="1">
            <a:off x="6331433" y="4996152"/>
            <a:ext cx="1673134" cy="517718"/>
          </a:xfrm>
          <a:prstGeom prst="bentConnector3">
            <a:avLst/>
          </a:prstGeom>
          <a:ln w="889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905392D-A6F4-598B-14E3-4B5A80831165}"/>
              </a:ext>
            </a:extLst>
          </p:cNvPr>
          <p:cNvCxnSpPr>
            <a:cxnSpLocks/>
            <a:stCxn id="20" idx="3"/>
          </p:cNvCxnSpPr>
          <p:nvPr/>
        </p:nvCxnSpPr>
        <p:spPr>
          <a:xfrm>
            <a:off x="6331432" y="3084466"/>
            <a:ext cx="1915019" cy="0"/>
          </a:xfrm>
          <a:prstGeom prst="line">
            <a:avLst/>
          </a:prstGeom>
          <a:ln w="889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C05ADF6-01FE-B0DF-5A86-4F69070A6C19}"/>
              </a:ext>
            </a:extLst>
          </p:cNvPr>
          <p:cNvCxnSpPr>
            <a:cxnSpLocks/>
            <a:stCxn id="19" idx="3"/>
          </p:cNvCxnSpPr>
          <p:nvPr/>
        </p:nvCxnSpPr>
        <p:spPr>
          <a:xfrm flipV="1">
            <a:off x="6331432" y="4288659"/>
            <a:ext cx="1853092" cy="16088"/>
          </a:xfrm>
          <a:prstGeom prst="line">
            <a:avLst/>
          </a:prstGeom>
          <a:ln w="889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FE75A81E-0CEC-64C4-01CB-191C20B2F34A}"/>
              </a:ext>
            </a:extLst>
          </p:cNvPr>
          <p:cNvGrpSpPr/>
          <p:nvPr/>
        </p:nvGrpSpPr>
        <p:grpSpPr>
          <a:xfrm>
            <a:off x="7817164" y="1803044"/>
            <a:ext cx="4093872" cy="4182867"/>
            <a:chOff x="6759099" y="1166440"/>
            <a:chExt cx="5145497" cy="5257353"/>
          </a:xfrm>
        </p:grpSpPr>
        <p:sp>
          <p:nvSpPr>
            <p:cNvPr id="6" name="Rectangle: Rounded Corners 5">
              <a:extLst>
                <a:ext uri="{FF2B5EF4-FFF2-40B4-BE49-F238E27FC236}">
                  <a16:creationId xmlns:a16="http://schemas.microsoft.com/office/drawing/2014/main" id="{615AF2DF-B3E9-CBCE-2300-12EAC2814721}"/>
                </a:ext>
              </a:extLst>
            </p:cNvPr>
            <p:cNvSpPr/>
            <p:nvPr/>
          </p:nvSpPr>
          <p:spPr>
            <a:xfrm>
              <a:off x="6970284" y="1166440"/>
              <a:ext cx="4788320" cy="4513962"/>
            </a:xfrm>
            <a:prstGeom prst="roundRect">
              <a:avLst>
                <a:gd name="adj" fmla="val 921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dirty="0">
                  <a:solidFill>
                    <a:srgbClr val="007787"/>
                  </a:solidFill>
                  <a:latin typeface="Bahnschrift SemiBold" panose="020B0502040204020203" pitchFamily="34" charset="0"/>
                </a:rPr>
                <a:t>Industry 4.0</a:t>
              </a:r>
              <a:endParaRPr lang="nl-BE" sz="3200" dirty="0">
                <a:solidFill>
                  <a:srgbClr val="007787"/>
                </a:solidFill>
                <a:latin typeface="Bahnschrift SemiBold" panose="020B0502040204020203" pitchFamily="34" charset="0"/>
              </a:endParaRPr>
            </a:p>
          </p:txBody>
        </p:sp>
        <p:pic>
          <p:nvPicPr>
            <p:cNvPr id="5" name="Picture 4" descr="Diagram&#10;&#10;Description automatically generated">
              <a:extLst>
                <a:ext uri="{FF2B5EF4-FFF2-40B4-BE49-F238E27FC236}">
                  <a16:creationId xmlns:a16="http://schemas.microsoft.com/office/drawing/2014/main" id="{1CEB5C1A-C831-7DD3-47EF-1CC9286E95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9099" y="1278296"/>
              <a:ext cx="5145497" cy="5145497"/>
            </a:xfrm>
            <a:prstGeom prst="rect">
              <a:avLst/>
            </a:prstGeom>
          </p:spPr>
        </p:pic>
      </p:grpSp>
      <p:sp>
        <p:nvSpPr>
          <p:cNvPr id="45" name="Rectangle 44">
            <a:extLst>
              <a:ext uri="{FF2B5EF4-FFF2-40B4-BE49-F238E27FC236}">
                <a16:creationId xmlns:a16="http://schemas.microsoft.com/office/drawing/2014/main" id="{2DC10789-E8FD-C622-0397-46E76D9D9ACE}"/>
              </a:ext>
            </a:extLst>
          </p:cNvPr>
          <p:cNvSpPr/>
          <p:nvPr/>
        </p:nvSpPr>
        <p:spPr>
          <a:xfrm>
            <a:off x="326838" y="1553316"/>
            <a:ext cx="4489614" cy="707756"/>
          </a:xfrm>
          <a:prstGeom prst="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Bahnschrift SemiBold" panose="020B0502040204020203" pitchFamily="34" charset="0"/>
              </a:rPr>
              <a:t>MEER OVER INDUSTRIE 4.0?</a:t>
            </a:r>
            <a:endParaRPr lang="nl-BE" b="1" dirty="0">
              <a:latin typeface="Bahnschrift SemiBold" panose="020B0502040204020203" pitchFamily="34" charset="0"/>
            </a:endParaRPr>
          </a:p>
        </p:txBody>
      </p:sp>
      <p:sp>
        <p:nvSpPr>
          <p:cNvPr id="46" name="Rectangle 45">
            <a:extLst>
              <a:ext uri="{FF2B5EF4-FFF2-40B4-BE49-F238E27FC236}">
                <a16:creationId xmlns:a16="http://schemas.microsoft.com/office/drawing/2014/main" id="{43AECFE1-1F08-79E2-1476-78DF5AAE5875}"/>
              </a:ext>
            </a:extLst>
          </p:cNvPr>
          <p:cNvSpPr/>
          <p:nvPr/>
        </p:nvSpPr>
        <p:spPr>
          <a:xfrm>
            <a:off x="326837" y="2266947"/>
            <a:ext cx="4489614" cy="3718963"/>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err="1">
                <a:solidFill>
                  <a:srgbClr val="007787"/>
                </a:solidFill>
                <a:latin typeface="Bahnschrift SemiBold" panose="020B0502040204020203" pitchFamily="34" charset="0"/>
              </a:rPr>
              <a:t>Traningsmodule</a:t>
            </a:r>
            <a:r>
              <a:rPr lang="en-US" b="1" dirty="0">
                <a:solidFill>
                  <a:srgbClr val="007787"/>
                </a:solidFill>
                <a:latin typeface="Bahnschrift SemiBold" panose="020B0502040204020203" pitchFamily="34" charset="0"/>
              </a:rPr>
              <a:t> VDAB Industry 4.0</a:t>
            </a:r>
          </a:p>
          <a:p>
            <a:pPr algn="ctr"/>
            <a:r>
              <a:rPr lang="en-US" b="1" dirty="0">
                <a:solidFill>
                  <a:srgbClr val="007787"/>
                </a:solidFill>
                <a:latin typeface="Bahnschrift SemiBold" panose="020B0502040204020203" pitchFamily="34" charset="0"/>
              </a:rPr>
              <a:t>Scan QR-code om </a:t>
            </a:r>
            <a:r>
              <a:rPr lang="en-US" b="1" dirty="0" err="1">
                <a:solidFill>
                  <a:srgbClr val="007787"/>
                </a:solidFill>
                <a:latin typeface="Bahnschrift SemiBold" panose="020B0502040204020203" pitchFamily="34" charset="0"/>
              </a:rPr>
              <a:t>te</a:t>
            </a:r>
            <a:r>
              <a:rPr lang="en-US" b="1" dirty="0">
                <a:solidFill>
                  <a:srgbClr val="007787"/>
                </a:solidFill>
                <a:latin typeface="Bahnschrift SemiBold" panose="020B0502040204020203" pitchFamily="34" charset="0"/>
              </a:rPr>
              <a:t> </a:t>
            </a:r>
            <a:r>
              <a:rPr lang="en-US" b="1" dirty="0" err="1">
                <a:solidFill>
                  <a:srgbClr val="007787"/>
                </a:solidFill>
                <a:latin typeface="Bahnschrift SemiBold" panose="020B0502040204020203" pitchFamily="34" charset="0"/>
              </a:rPr>
              <a:t>beginnen</a:t>
            </a:r>
            <a:endParaRPr lang="nl-BE" b="1" dirty="0">
              <a:solidFill>
                <a:srgbClr val="007787"/>
              </a:solidFill>
              <a:latin typeface="Bahnschrift SemiBold" panose="020B0502040204020203" pitchFamily="34" charset="0"/>
            </a:endParaRPr>
          </a:p>
        </p:txBody>
      </p:sp>
      <p:pic>
        <p:nvPicPr>
          <p:cNvPr id="7" name="Picture 6">
            <a:extLst>
              <a:ext uri="{FF2B5EF4-FFF2-40B4-BE49-F238E27FC236}">
                <a16:creationId xmlns:a16="http://schemas.microsoft.com/office/drawing/2014/main" id="{28581C29-93F4-1279-7032-DDF3B26FB878}"/>
              </a:ext>
            </a:extLst>
          </p:cNvPr>
          <p:cNvPicPr>
            <a:picLocks noChangeAspect="1"/>
          </p:cNvPicPr>
          <p:nvPr/>
        </p:nvPicPr>
        <p:blipFill>
          <a:blip r:embed="rId4"/>
          <a:stretch>
            <a:fillRect/>
          </a:stretch>
        </p:blipFill>
        <p:spPr>
          <a:xfrm>
            <a:off x="1391405" y="3114425"/>
            <a:ext cx="2360478" cy="2348467"/>
          </a:xfrm>
          <a:prstGeom prst="rect">
            <a:avLst/>
          </a:prstGeom>
        </p:spPr>
      </p:pic>
      <p:pic>
        <p:nvPicPr>
          <p:cNvPr id="1026" name="Picture 2" descr="Logo VDAB – Zeeland Business">
            <a:extLst>
              <a:ext uri="{FF2B5EF4-FFF2-40B4-BE49-F238E27FC236}">
                <a16:creationId xmlns:a16="http://schemas.microsoft.com/office/drawing/2014/main" id="{5E75BBBA-7248-4BD0-28B6-A7121F8F0A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4967" y="5523551"/>
            <a:ext cx="1778266" cy="1016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4532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F3B319E-3728-8957-32A0-AFD169F65171}"/>
              </a:ext>
            </a:extLst>
          </p:cNvPr>
          <p:cNvSpPr txBox="1"/>
          <p:nvPr/>
        </p:nvSpPr>
        <p:spPr>
          <a:xfrm>
            <a:off x="2332212" y="2767281"/>
            <a:ext cx="7527577" cy="1323439"/>
          </a:xfrm>
          <a:prstGeom prst="rect">
            <a:avLst/>
          </a:prstGeom>
          <a:noFill/>
        </p:spPr>
        <p:txBody>
          <a:bodyPr wrap="square" rtlCol="0" anchor="ctr">
            <a:spAutoFit/>
          </a:bodyPr>
          <a:lstStyle/>
          <a:p>
            <a:pPr algn="ctr"/>
            <a:r>
              <a:rPr lang="en-US" sz="4000" dirty="0">
                <a:solidFill>
                  <a:srgbClr val="007787"/>
                </a:solidFill>
                <a:latin typeface="Bahnschrift SemiBold" panose="020B0502040204020203" pitchFamily="34" charset="0"/>
              </a:rPr>
              <a:t>COGNITIVE OPERATOR ASSISTANCE - DEMO</a:t>
            </a:r>
            <a:endParaRPr lang="nl-BE" sz="4000" dirty="0">
              <a:solidFill>
                <a:srgbClr val="007787"/>
              </a:solidFill>
              <a:latin typeface="Bahnschrift SemiBold" panose="020B0502040204020203" pitchFamily="34" charset="0"/>
            </a:endParaRPr>
          </a:p>
        </p:txBody>
      </p:sp>
    </p:spTree>
    <p:extLst>
      <p:ext uri="{BB962C8B-B14F-4D97-AF65-F5344CB8AC3E}">
        <p14:creationId xmlns:p14="http://schemas.microsoft.com/office/powerpoint/2010/main" val="2069650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8F56386-5FDC-DD24-BCAB-6F41D72FBC5A}"/>
              </a:ext>
            </a:extLst>
          </p:cNvPr>
          <p:cNvGrpSpPr/>
          <p:nvPr/>
        </p:nvGrpSpPr>
        <p:grpSpPr>
          <a:xfrm>
            <a:off x="7333386" y="3825483"/>
            <a:ext cx="4683642" cy="2837924"/>
            <a:chOff x="7333386" y="3825483"/>
            <a:chExt cx="4683642" cy="2837924"/>
          </a:xfrm>
        </p:grpSpPr>
        <p:sp>
          <p:nvSpPr>
            <p:cNvPr id="21" name="Rectangle 20">
              <a:extLst>
                <a:ext uri="{FF2B5EF4-FFF2-40B4-BE49-F238E27FC236}">
                  <a16:creationId xmlns:a16="http://schemas.microsoft.com/office/drawing/2014/main" id="{A76CF1DA-230E-BB7D-F15E-4C994F2223E5}"/>
                </a:ext>
              </a:extLst>
            </p:cNvPr>
            <p:cNvSpPr/>
            <p:nvPr/>
          </p:nvSpPr>
          <p:spPr>
            <a:xfrm>
              <a:off x="7333386" y="4490360"/>
              <a:ext cx="4683642" cy="2173047"/>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dirty="0">
                  <a:solidFill>
                    <a:srgbClr val="007787"/>
                  </a:solidFill>
                </a:rPr>
                <a:t>Management van </a:t>
              </a:r>
              <a:r>
                <a:rPr lang="en-US" dirty="0" err="1">
                  <a:solidFill>
                    <a:srgbClr val="007787"/>
                  </a:solidFill>
                </a:rPr>
                <a:t>werkinstructies</a:t>
              </a:r>
              <a:endParaRPr lang="en-US" dirty="0">
                <a:solidFill>
                  <a:srgbClr val="007787"/>
                </a:solidFill>
              </a:endParaRPr>
            </a:p>
            <a:p>
              <a:pPr marL="742950" lvl="1" indent="-285750">
                <a:buFontTx/>
                <a:buChar char="-"/>
              </a:pPr>
              <a:r>
                <a:rPr lang="en-US" dirty="0" err="1">
                  <a:solidFill>
                    <a:srgbClr val="007787"/>
                  </a:solidFill>
                </a:rPr>
                <a:t>Opstellen</a:t>
              </a:r>
              <a:endParaRPr lang="en-US" dirty="0">
                <a:solidFill>
                  <a:srgbClr val="007787"/>
                </a:solidFill>
              </a:endParaRPr>
            </a:p>
            <a:p>
              <a:pPr marL="742950" lvl="1" indent="-285750">
                <a:buFontTx/>
                <a:buChar char="-"/>
              </a:pPr>
              <a:r>
                <a:rPr lang="en-US" dirty="0" err="1">
                  <a:solidFill>
                    <a:srgbClr val="007787"/>
                  </a:solidFill>
                </a:rPr>
                <a:t>Aanpassen</a:t>
              </a:r>
              <a:endParaRPr lang="en-US" dirty="0">
                <a:solidFill>
                  <a:srgbClr val="007787"/>
                </a:solidFill>
              </a:endParaRPr>
            </a:p>
            <a:p>
              <a:pPr marL="742950" lvl="1" indent="-285750">
                <a:buFontTx/>
                <a:buChar char="-"/>
              </a:pPr>
              <a:r>
                <a:rPr lang="en-US" dirty="0" err="1">
                  <a:solidFill>
                    <a:srgbClr val="007787"/>
                  </a:solidFill>
                </a:rPr>
                <a:t>Updaten</a:t>
              </a:r>
              <a:endParaRPr lang="en-US" dirty="0">
                <a:solidFill>
                  <a:srgbClr val="007787"/>
                </a:solidFill>
              </a:endParaRPr>
            </a:p>
            <a:p>
              <a:pPr marL="742950" lvl="1" indent="-285750">
                <a:buFontTx/>
                <a:buChar char="-"/>
              </a:pPr>
              <a:r>
                <a:rPr lang="en-US" dirty="0" err="1">
                  <a:solidFill>
                    <a:srgbClr val="007787"/>
                  </a:solidFill>
                </a:rPr>
                <a:t>Distribueren</a:t>
              </a:r>
              <a:endParaRPr lang="en-BE" dirty="0">
                <a:solidFill>
                  <a:srgbClr val="007787"/>
                </a:solidFill>
              </a:endParaRPr>
            </a:p>
            <a:p>
              <a:pPr algn="ctr"/>
              <a:endParaRPr lang="nl-BE" dirty="0">
                <a:solidFill>
                  <a:srgbClr val="007787"/>
                </a:solidFill>
              </a:endParaRPr>
            </a:p>
          </p:txBody>
        </p:sp>
        <p:sp>
          <p:nvSpPr>
            <p:cNvPr id="22" name="Rectangle 21">
              <a:extLst>
                <a:ext uri="{FF2B5EF4-FFF2-40B4-BE49-F238E27FC236}">
                  <a16:creationId xmlns:a16="http://schemas.microsoft.com/office/drawing/2014/main" id="{3D19847A-9044-DE94-8D32-5055F81FA626}"/>
                </a:ext>
              </a:extLst>
            </p:cNvPr>
            <p:cNvSpPr/>
            <p:nvPr/>
          </p:nvSpPr>
          <p:spPr>
            <a:xfrm>
              <a:off x="7333386" y="3825483"/>
              <a:ext cx="4683642" cy="664877"/>
            </a:xfrm>
            <a:prstGeom prst="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Bahnschrift SemiBold" panose="020B0502040204020203" pitchFamily="34" charset="0"/>
                </a:rPr>
                <a:t>Kosten</a:t>
              </a:r>
              <a:endParaRPr lang="nl-BE" b="1" dirty="0">
                <a:latin typeface="Bahnschrift SemiBold" panose="020B0502040204020203" pitchFamily="34" charset="0"/>
              </a:endParaRPr>
            </a:p>
          </p:txBody>
        </p:sp>
      </p:grpSp>
      <p:sp>
        <p:nvSpPr>
          <p:cNvPr id="4" name="Title 3">
            <a:extLst>
              <a:ext uri="{FF2B5EF4-FFF2-40B4-BE49-F238E27FC236}">
                <a16:creationId xmlns:a16="http://schemas.microsoft.com/office/drawing/2014/main" id="{21AB7827-D0DF-4B85-847A-CC7B1EEEBF3D}"/>
              </a:ext>
            </a:extLst>
          </p:cNvPr>
          <p:cNvSpPr>
            <a:spLocks noGrp="1"/>
          </p:cNvSpPr>
          <p:nvPr>
            <p:ph type="title"/>
          </p:nvPr>
        </p:nvSpPr>
        <p:spPr>
          <a:solidFill>
            <a:srgbClr val="007787"/>
          </a:solidFill>
        </p:spPr>
        <p:txBody>
          <a:bodyPr/>
          <a:lstStyle/>
          <a:p>
            <a:r>
              <a:rPr lang="en-US" sz="1850" dirty="0" err="1">
                <a:latin typeface="Arial Black"/>
              </a:rPr>
              <a:t>Werkinstructies</a:t>
            </a:r>
            <a:r>
              <a:rPr lang="en-US" sz="1850" dirty="0">
                <a:latin typeface="Arial Black"/>
              </a:rPr>
              <a:t> &gt; Kosten</a:t>
            </a:r>
            <a:r>
              <a:rPr lang="en-US" sz="1850">
                <a:latin typeface="Arial Black"/>
              </a:rPr>
              <a:t> &amp; </a:t>
            </a:r>
            <a:r>
              <a:rPr lang="en-US" sz="1850" dirty="0" err="1">
                <a:latin typeface="Arial Black"/>
              </a:rPr>
              <a:t>baten</a:t>
            </a:r>
            <a:endParaRPr lang="en-BE" sz="1850" dirty="0" err="1">
              <a:latin typeface="Arial Black"/>
            </a:endParaRPr>
          </a:p>
        </p:txBody>
      </p:sp>
      <p:sp>
        <p:nvSpPr>
          <p:cNvPr id="8" name="TextBox 7">
            <a:extLst>
              <a:ext uri="{FF2B5EF4-FFF2-40B4-BE49-F238E27FC236}">
                <a16:creationId xmlns:a16="http://schemas.microsoft.com/office/drawing/2014/main" id="{49C9C419-ED02-A90A-0046-402539EA0AB1}"/>
              </a:ext>
            </a:extLst>
          </p:cNvPr>
          <p:cNvSpPr txBox="1"/>
          <p:nvPr/>
        </p:nvSpPr>
        <p:spPr>
          <a:xfrm>
            <a:off x="4917016" y="3825483"/>
            <a:ext cx="2357967" cy="2646878"/>
          </a:xfrm>
          <a:prstGeom prst="rect">
            <a:avLst/>
          </a:prstGeom>
          <a:noFill/>
        </p:spPr>
        <p:txBody>
          <a:bodyPr wrap="square" rtlCol="0">
            <a:spAutoFit/>
          </a:bodyPr>
          <a:lstStyle/>
          <a:p>
            <a:pPr algn="ctr"/>
            <a:r>
              <a:rPr lang="en-US" sz="16600" dirty="0">
                <a:solidFill>
                  <a:srgbClr val="007787"/>
                </a:solidFill>
              </a:rPr>
              <a:t>&lt;</a:t>
            </a:r>
            <a:endParaRPr lang="en-BE" dirty="0">
              <a:solidFill>
                <a:srgbClr val="007787"/>
              </a:solidFill>
            </a:endParaRPr>
          </a:p>
        </p:txBody>
      </p:sp>
      <p:grpSp>
        <p:nvGrpSpPr>
          <p:cNvPr id="26" name="Group 25">
            <a:extLst>
              <a:ext uri="{FF2B5EF4-FFF2-40B4-BE49-F238E27FC236}">
                <a16:creationId xmlns:a16="http://schemas.microsoft.com/office/drawing/2014/main" id="{691AAB99-16BA-ECC9-9A9F-FA524881C923}"/>
              </a:ext>
            </a:extLst>
          </p:cNvPr>
          <p:cNvGrpSpPr/>
          <p:nvPr/>
        </p:nvGrpSpPr>
        <p:grpSpPr>
          <a:xfrm>
            <a:off x="847996" y="1058077"/>
            <a:ext cx="3454400" cy="2637795"/>
            <a:chOff x="141442" y="1061497"/>
            <a:chExt cx="3454400" cy="2637795"/>
          </a:xfrm>
        </p:grpSpPr>
        <p:sp>
          <p:nvSpPr>
            <p:cNvPr id="7" name="TextBox 6">
              <a:extLst>
                <a:ext uri="{FF2B5EF4-FFF2-40B4-BE49-F238E27FC236}">
                  <a16:creationId xmlns:a16="http://schemas.microsoft.com/office/drawing/2014/main" id="{BC1611D1-EBBB-676E-3156-8D81A3AE3D47}"/>
                </a:ext>
              </a:extLst>
            </p:cNvPr>
            <p:cNvSpPr txBox="1"/>
            <p:nvPr/>
          </p:nvSpPr>
          <p:spPr>
            <a:xfrm>
              <a:off x="141442" y="3237627"/>
              <a:ext cx="3454400" cy="461665"/>
            </a:xfrm>
            <a:prstGeom prst="rect">
              <a:avLst/>
            </a:prstGeom>
            <a:noFill/>
          </p:spPr>
          <p:txBody>
            <a:bodyPr wrap="square" rtlCol="0">
              <a:spAutoFit/>
            </a:bodyPr>
            <a:lstStyle/>
            <a:p>
              <a:pPr algn="ctr"/>
              <a:r>
                <a:rPr lang="en-US" sz="2400" b="1" dirty="0">
                  <a:solidFill>
                    <a:srgbClr val="007787"/>
                  </a:solidFill>
                  <a:latin typeface="Bahnschrift SemiBold" panose="020B0502040204020203" pitchFamily="34" charset="0"/>
                </a:rPr>
                <a:t>Operator</a:t>
              </a:r>
              <a:endParaRPr lang="en-BE" sz="2400" b="1" dirty="0">
                <a:solidFill>
                  <a:srgbClr val="007787"/>
                </a:solidFill>
                <a:latin typeface="Bahnschrift SemiBold" panose="020B0502040204020203" pitchFamily="34" charset="0"/>
              </a:endParaRPr>
            </a:p>
          </p:txBody>
        </p:sp>
        <p:grpSp>
          <p:nvGrpSpPr>
            <p:cNvPr id="15" name="Group 14">
              <a:extLst>
                <a:ext uri="{FF2B5EF4-FFF2-40B4-BE49-F238E27FC236}">
                  <a16:creationId xmlns:a16="http://schemas.microsoft.com/office/drawing/2014/main" id="{E229D98C-D024-6DCD-EA01-3CDB3302E414}"/>
                </a:ext>
              </a:extLst>
            </p:cNvPr>
            <p:cNvGrpSpPr/>
            <p:nvPr/>
          </p:nvGrpSpPr>
          <p:grpSpPr>
            <a:xfrm>
              <a:off x="780578" y="1061497"/>
              <a:ext cx="2176130" cy="2176130"/>
              <a:chOff x="780578" y="1061497"/>
              <a:chExt cx="2176130" cy="2176130"/>
            </a:xfrm>
          </p:grpSpPr>
          <p:pic>
            <p:nvPicPr>
              <p:cNvPr id="10" name="Graphic 9" descr="Construction worker male with solid fill">
                <a:extLst>
                  <a:ext uri="{FF2B5EF4-FFF2-40B4-BE49-F238E27FC236}">
                    <a16:creationId xmlns:a16="http://schemas.microsoft.com/office/drawing/2014/main" id="{1E5BC974-1D09-1966-58B1-C0DC26DCDF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6620" y="1173761"/>
                <a:ext cx="1864045" cy="1864045"/>
              </a:xfrm>
              <a:prstGeom prst="rect">
                <a:avLst/>
              </a:prstGeom>
            </p:spPr>
          </p:pic>
          <p:sp>
            <p:nvSpPr>
              <p:cNvPr id="14" name="Oval 13">
                <a:extLst>
                  <a:ext uri="{FF2B5EF4-FFF2-40B4-BE49-F238E27FC236}">
                    <a16:creationId xmlns:a16="http://schemas.microsoft.com/office/drawing/2014/main" id="{D0BC7345-3559-BF6A-4A25-D3C100A4ABAE}"/>
                  </a:ext>
                </a:extLst>
              </p:cNvPr>
              <p:cNvSpPr/>
              <p:nvPr/>
            </p:nvSpPr>
            <p:spPr>
              <a:xfrm>
                <a:off x="780578" y="1061497"/>
                <a:ext cx="2176130" cy="2176130"/>
              </a:xfrm>
              <a:prstGeom prst="ellipse">
                <a:avLst/>
              </a:prstGeom>
              <a:noFill/>
              <a:ln w="127000">
                <a:solidFill>
                  <a:srgbClr val="0077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grpSp>
        <p:nvGrpSpPr>
          <p:cNvPr id="25" name="Group 24">
            <a:extLst>
              <a:ext uri="{FF2B5EF4-FFF2-40B4-BE49-F238E27FC236}">
                <a16:creationId xmlns:a16="http://schemas.microsoft.com/office/drawing/2014/main" id="{C3F07395-6DBF-A8C1-639D-DF221BAA6CC1}"/>
              </a:ext>
            </a:extLst>
          </p:cNvPr>
          <p:cNvGrpSpPr/>
          <p:nvPr/>
        </p:nvGrpSpPr>
        <p:grpSpPr>
          <a:xfrm>
            <a:off x="7948007" y="1061497"/>
            <a:ext cx="3454400" cy="2638549"/>
            <a:chOff x="7500578" y="1060742"/>
            <a:chExt cx="3454400" cy="2638549"/>
          </a:xfrm>
        </p:grpSpPr>
        <p:grpSp>
          <p:nvGrpSpPr>
            <p:cNvPr id="16" name="Group 15">
              <a:extLst>
                <a:ext uri="{FF2B5EF4-FFF2-40B4-BE49-F238E27FC236}">
                  <a16:creationId xmlns:a16="http://schemas.microsoft.com/office/drawing/2014/main" id="{821B19FB-CCD9-6DD6-EEA4-12058A9C67CD}"/>
                </a:ext>
              </a:extLst>
            </p:cNvPr>
            <p:cNvGrpSpPr/>
            <p:nvPr/>
          </p:nvGrpSpPr>
          <p:grpSpPr>
            <a:xfrm>
              <a:off x="8139713" y="1060742"/>
              <a:ext cx="2176130" cy="2176885"/>
              <a:chOff x="8022755" y="1173006"/>
              <a:chExt cx="2176130" cy="2176885"/>
            </a:xfrm>
          </p:grpSpPr>
          <p:pic>
            <p:nvPicPr>
              <p:cNvPr id="12" name="Graphic 11" descr="Programmer male with solid fill">
                <a:extLst>
                  <a:ext uri="{FF2B5EF4-FFF2-40B4-BE49-F238E27FC236}">
                    <a16:creationId xmlns:a16="http://schemas.microsoft.com/office/drawing/2014/main" id="{54A7861E-7CB2-7109-1873-5DA3A3E59DE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78420" y="1173006"/>
                <a:ext cx="1864800" cy="1864800"/>
              </a:xfrm>
              <a:prstGeom prst="rect">
                <a:avLst/>
              </a:prstGeom>
            </p:spPr>
          </p:pic>
          <p:sp>
            <p:nvSpPr>
              <p:cNvPr id="13" name="Oval 12">
                <a:extLst>
                  <a:ext uri="{FF2B5EF4-FFF2-40B4-BE49-F238E27FC236}">
                    <a16:creationId xmlns:a16="http://schemas.microsoft.com/office/drawing/2014/main" id="{1D2913A0-F147-CCBF-5BC9-B1969831E43A}"/>
                  </a:ext>
                </a:extLst>
              </p:cNvPr>
              <p:cNvSpPr/>
              <p:nvPr/>
            </p:nvSpPr>
            <p:spPr>
              <a:xfrm>
                <a:off x="8022755" y="1173761"/>
                <a:ext cx="2176130" cy="2176130"/>
              </a:xfrm>
              <a:prstGeom prst="ellipse">
                <a:avLst/>
              </a:prstGeom>
              <a:noFill/>
              <a:ln w="127000">
                <a:solidFill>
                  <a:srgbClr val="0077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18" name="TextBox 17">
              <a:extLst>
                <a:ext uri="{FF2B5EF4-FFF2-40B4-BE49-F238E27FC236}">
                  <a16:creationId xmlns:a16="http://schemas.microsoft.com/office/drawing/2014/main" id="{8FC3BE52-A37F-2A11-619E-33E7A1181088}"/>
                </a:ext>
              </a:extLst>
            </p:cNvPr>
            <p:cNvSpPr txBox="1"/>
            <p:nvPr/>
          </p:nvSpPr>
          <p:spPr>
            <a:xfrm>
              <a:off x="7500578" y="3237626"/>
              <a:ext cx="3454400" cy="461665"/>
            </a:xfrm>
            <a:prstGeom prst="rect">
              <a:avLst/>
            </a:prstGeom>
            <a:noFill/>
            <a:ln w="88900">
              <a:noFill/>
            </a:ln>
          </p:spPr>
          <p:txBody>
            <a:bodyPr wrap="square" rtlCol="0">
              <a:spAutoFit/>
            </a:bodyPr>
            <a:lstStyle/>
            <a:p>
              <a:pPr algn="ctr"/>
              <a:r>
                <a:rPr lang="en-US" sz="2400" b="1" dirty="0" err="1">
                  <a:solidFill>
                    <a:srgbClr val="007787"/>
                  </a:solidFill>
                  <a:latin typeface="Bahnschrift SemiBold" panose="020B0502040204020203" pitchFamily="34" charset="0"/>
                </a:rPr>
                <a:t>Proces-ingenieur</a:t>
              </a:r>
              <a:endParaRPr lang="en-BE" sz="2400" b="1" dirty="0">
                <a:solidFill>
                  <a:srgbClr val="007787"/>
                </a:solidFill>
                <a:latin typeface="Bahnschrift SemiBold" panose="020B0502040204020203" pitchFamily="34" charset="0"/>
              </a:endParaRPr>
            </a:p>
          </p:txBody>
        </p:sp>
      </p:grpSp>
      <p:grpSp>
        <p:nvGrpSpPr>
          <p:cNvPr id="24" name="Group 23">
            <a:extLst>
              <a:ext uri="{FF2B5EF4-FFF2-40B4-BE49-F238E27FC236}">
                <a16:creationId xmlns:a16="http://schemas.microsoft.com/office/drawing/2014/main" id="{55CAFF0D-CDBE-BE05-33A6-12270D38CA84}"/>
              </a:ext>
            </a:extLst>
          </p:cNvPr>
          <p:cNvGrpSpPr/>
          <p:nvPr/>
        </p:nvGrpSpPr>
        <p:grpSpPr>
          <a:xfrm>
            <a:off x="233375" y="3825483"/>
            <a:ext cx="4683642" cy="2837924"/>
            <a:chOff x="377456" y="3825483"/>
            <a:chExt cx="4683642" cy="2837924"/>
          </a:xfrm>
        </p:grpSpPr>
        <p:sp>
          <p:nvSpPr>
            <p:cNvPr id="19" name="Rectangle 18">
              <a:extLst>
                <a:ext uri="{FF2B5EF4-FFF2-40B4-BE49-F238E27FC236}">
                  <a16:creationId xmlns:a16="http://schemas.microsoft.com/office/drawing/2014/main" id="{C022D6A5-9C12-45A8-C732-193026FACEC3}"/>
                </a:ext>
              </a:extLst>
            </p:cNvPr>
            <p:cNvSpPr/>
            <p:nvPr/>
          </p:nvSpPr>
          <p:spPr>
            <a:xfrm>
              <a:off x="377456" y="4490360"/>
              <a:ext cx="4683642" cy="2173047"/>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dirty="0">
                  <a:solidFill>
                    <a:srgbClr val="007787"/>
                  </a:solidFill>
                </a:rPr>
                <a:t>Minder </a:t>
              </a:r>
              <a:r>
                <a:rPr lang="en-US" dirty="0" err="1">
                  <a:solidFill>
                    <a:srgbClr val="007787"/>
                  </a:solidFill>
                </a:rPr>
                <a:t>opleiding</a:t>
              </a:r>
              <a:r>
                <a:rPr lang="en-US" dirty="0">
                  <a:solidFill>
                    <a:srgbClr val="007787"/>
                  </a:solidFill>
                </a:rPr>
                <a:t> </a:t>
              </a:r>
              <a:r>
                <a:rPr lang="en-US" dirty="0" err="1">
                  <a:solidFill>
                    <a:srgbClr val="007787"/>
                  </a:solidFill>
                </a:rPr>
                <a:t>nodig</a:t>
              </a:r>
              <a:endParaRPr lang="en-US" dirty="0">
                <a:solidFill>
                  <a:srgbClr val="007787"/>
                </a:solidFill>
              </a:endParaRPr>
            </a:p>
            <a:p>
              <a:pPr marL="285750" indent="-285750">
                <a:buFontTx/>
                <a:buChar char="-"/>
              </a:pPr>
              <a:r>
                <a:rPr lang="en-US" dirty="0" err="1">
                  <a:solidFill>
                    <a:srgbClr val="007787"/>
                  </a:solidFill>
                </a:rPr>
                <a:t>Borging</a:t>
              </a:r>
              <a:r>
                <a:rPr lang="en-US" dirty="0">
                  <a:solidFill>
                    <a:srgbClr val="007787"/>
                  </a:solidFill>
                </a:rPr>
                <a:t> </a:t>
              </a:r>
              <a:r>
                <a:rPr lang="en-US" dirty="0" err="1">
                  <a:solidFill>
                    <a:srgbClr val="007787"/>
                  </a:solidFill>
                </a:rPr>
                <a:t>kennis</a:t>
              </a:r>
              <a:endParaRPr lang="en-US" dirty="0">
                <a:solidFill>
                  <a:srgbClr val="007787"/>
                </a:solidFill>
              </a:endParaRPr>
            </a:p>
            <a:p>
              <a:pPr marL="285750" indent="-285750">
                <a:buFontTx/>
                <a:buChar char="-"/>
              </a:pPr>
              <a:r>
                <a:rPr lang="en-US" dirty="0">
                  <a:solidFill>
                    <a:srgbClr val="007787"/>
                  </a:solidFill>
                </a:rPr>
                <a:t>Minder </a:t>
              </a:r>
              <a:r>
                <a:rPr lang="en-US" dirty="0" err="1">
                  <a:solidFill>
                    <a:srgbClr val="007787"/>
                  </a:solidFill>
                </a:rPr>
                <a:t>fouten</a:t>
              </a:r>
              <a:endParaRPr lang="en-US" dirty="0">
                <a:solidFill>
                  <a:srgbClr val="007787"/>
                </a:solidFill>
              </a:endParaRPr>
            </a:p>
            <a:p>
              <a:pPr marL="285750" indent="-285750">
                <a:buFontTx/>
                <a:buChar char="-"/>
              </a:pPr>
              <a:r>
                <a:rPr lang="en-US" dirty="0">
                  <a:solidFill>
                    <a:srgbClr val="007787"/>
                  </a:solidFill>
                </a:rPr>
                <a:t>…</a:t>
              </a:r>
              <a:endParaRPr lang="nl-BE" dirty="0">
                <a:solidFill>
                  <a:srgbClr val="007787"/>
                </a:solidFill>
              </a:endParaRPr>
            </a:p>
          </p:txBody>
        </p:sp>
        <p:sp>
          <p:nvSpPr>
            <p:cNvPr id="20" name="Rectangle 19">
              <a:extLst>
                <a:ext uri="{FF2B5EF4-FFF2-40B4-BE49-F238E27FC236}">
                  <a16:creationId xmlns:a16="http://schemas.microsoft.com/office/drawing/2014/main" id="{43FB84CF-5C64-94FF-1038-B44F949932D7}"/>
                </a:ext>
              </a:extLst>
            </p:cNvPr>
            <p:cNvSpPr/>
            <p:nvPr/>
          </p:nvSpPr>
          <p:spPr>
            <a:xfrm>
              <a:off x="377456" y="3825483"/>
              <a:ext cx="4683642" cy="664877"/>
            </a:xfrm>
            <a:prstGeom prst="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Bahnschrift SemiBold" panose="020B0502040204020203" pitchFamily="34" charset="0"/>
                </a:rPr>
                <a:t>Baten</a:t>
              </a:r>
              <a:endParaRPr lang="nl-BE" b="1" dirty="0">
                <a:latin typeface="Bahnschrift SemiBold" panose="020B0502040204020203" pitchFamily="34" charset="0"/>
              </a:endParaRPr>
            </a:p>
          </p:txBody>
        </p:sp>
      </p:grpSp>
      <p:sp>
        <p:nvSpPr>
          <p:cNvPr id="27" name="TextBox 26">
            <a:extLst>
              <a:ext uri="{FF2B5EF4-FFF2-40B4-BE49-F238E27FC236}">
                <a16:creationId xmlns:a16="http://schemas.microsoft.com/office/drawing/2014/main" id="{61C4916C-4BA5-AC70-D837-82A1E913E737}"/>
              </a:ext>
            </a:extLst>
          </p:cNvPr>
          <p:cNvSpPr txBox="1"/>
          <p:nvPr/>
        </p:nvSpPr>
        <p:spPr>
          <a:xfrm>
            <a:off x="5124661" y="1295505"/>
            <a:ext cx="1942679" cy="646331"/>
          </a:xfrm>
          <a:prstGeom prst="rect">
            <a:avLst/>
          </a:prstGeom>
          <a:noFill/>
        </p:spPr>
        <p:txBody>
          <a:bodyPr wrap="square" rtlCol="0">
            <a:spAutoFit/>
          </a:bodyPr>
          <a:lstStyle/>
          <a:p>
            <a:pPr algn="ctr"/>
            <a:r>
              <a:rPr lang="en-US" dirty="0" err="1">
                <a:solidFill>
                  <a:srgbClr val="007787"/>
                </a:solidFill>
                <a:latin typeface="Bahnschrift SemiBold" panose="020B0502040204020203" pitchFamily="34" charset="0"/>
              </a:rPr>
              <a:t>Slechte</a:t>
            </a:r>
            <a:r>
              <a:rPr lang="en-US" dirty="0">
                <a:solidFill>
                  <a:srgbClr val="007787"/>
                </a:solidFill>
                <a:latin typeface="Bahnschrift SemiBold" panose="020B0502040204020203" pitchFamily="34" charset="0"/>
              </a:rPr>
              <a:t> </a:t>
            </a:r>
            <a:r>
              <a:rPr lang="en-US" dirty="0" err="1">
                <a:solidFill>
                  <a:srgbClr val="007787"/>
                </a:solidFill>
                <a:latin typeface="Bahnschrift SemiBold" panose="020B0502040204020203" pitchFamily="34" charset="0"/>
              </a:rPr>
              <a:t>werkinstructies</a:t>
            </a:r>
            <a:endParaRPr lang="nl-BE" dirty="0">
              <a:solidFill>
                <a:srgbClr val="007787"/>
              </a:solidFill>
              <a:latin typeface="Bahnschrift SemiBold" panose="020B0502040204020203" pitchFamily="34" charset="0"/>
            </a:endParaRPr>
          </a:p>
        </p:txBody>
      </p:sp>
      <p:sp>
        <p:nvSpPr>
          <p:cNvPr id="30" name="Arrow: Right 29">
            <a:extLst>
              <a:ext uri="{FF2B5EF4-FFF2-40B4-BE49-F238E27FC236}">
                <a16:creationId xmlns:a16="http://schemas.microsoft.com/office/drawing/2014/main" id="{3925874A-08F6-D26E-63C4-9D4EB48F7BF7}"/>
              </a:ext>
            </a:extLst>
          </p:cNvPr>
          <p:cNvSpPr/>
          <p:nvPr/>
        </p:nvSpPr>
        <p:spPr>
          <a:xfrm rot="10800000">
            <a:off x="4126320" y="1941837"/>
            <a:ext cx="3939361" cy="311423"/>
          </a:xfrm>
          <a:prstGeom prst="rightArrow">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453791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AB7827-D0DF-4B85-847A-CC7B1EEEBF3D}"/>
              </a:ext>
            </a:extLst>
          </p:cNvPr>
          <p:cNvSpPr>
            <a:spLocks noGrp="1"/>
          </p:cNvSpPr>
          <p:nvPr>
            <p:ph type="title"/>
          </p:nvPr>
        </p:nvSpPr>
        <p:spPr>
          <a:solidFill>
            <a:srgbClr val="007787"/>
          </a:solidFill>
        </p:spPr>
        <p:txBody>
          <a:bodyPr/>
          <a:lstStyle/>
          <a:p>
            <a:r>
              <a:rPr lang="en-US" dirty="0" err="1"/>
              <a:t>Werkinstructies</a:t>
            </a:r>
            <a:r>
              <a:rPr lang="en-US" dirty="0"/>
              <a:t> &gt; </a:t>
            </a:r>
            <a:r>
              <a:rPr lang="en-US" dirty="0" err="1"/>
              <a:t>Kwalitatieve</a:t>
            </a:r>
            <a:r>
              <a:rPr lang="en-US" dirty="0"/>
              <a:t> </a:t>
            </a:r>
            <a:r>
              <a:rPr lang="en-US" dirty="0" err="1"/>
              <a:t>werkinstructies</a:t>
            </a:r>
            <a:r>
              <a:rPr lang="en-US" dirty="0"/>
              <a:t>?</a:t>
            </a:r>
            <a:endParaRPr lang="en-BE" dirty="0"/>
          </a:p>
        </p:txBody>
      </p:sp>
      <p:sp>
        <p:nvSpPr>
          <p:cNvPr id="8" name="Rectangle 7">
            <a:extLst>
              <a:ext uri="{FF2B5EF4-FFF2-40B4-BE49-F238E27FC236}">
                <a16:creationId xmlns:a16="http://schemas.microsoft.com/office/drawing/2014/main" id="{7C93D2EC-9CA7-5B8E-E1C7-B4F47074D681}"/>
              </a:ext>
            </a:extLst>
          </p:cNvPr>
          <p:cNvSpPr/>
          <p:nvPr/>
        </p:nvSpPr>
        <p:spPr>
          <a:xfrm>
            <a:off x="327025" y="903642"/>
            <a:ext cx="5669738" cy="707756"/>
          </a:xfrm>
          <a:prstGeom prst="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Bahnschrift SemiBold" panose="020B0502040204020203" pitchFamily="34" charset="0"/>
              </a:rPr>
              <a:t>INFORMATIE</a:t>
            </a:r>
            <a:endParaRPr lang="nl-BE" b="1" dirty="0">
              <a:latin typeface="Bahnschrift SemiBold" panose="020B0502040204020203" pitchFamily="34" charset="0"/>
            </a:endParaRPr>
          </a:p>
        </p:txBody>
      </p:sp>
      <p:sp>
        <p:nvSpPr>
          <p:cNvPr id="9" name="Rectangle 8">
            <a:extLst>
              <a:ext uri="{FF2B5EF4-FFF2-40B4-BE49-F238E27FC236}">
                <a16:creationId xmlns:a16="http://schemas.microsoft.com/office/drawing/2014/main" id="{297972CF-4E00-6648-B60B-DB18363446BB}"/>
              </a:ext>
            </a:extLst>
          </p:cNvPr>
          <p:cNvSpPr/>
          <p:nvPr/>
        </p:nvSpPr>
        <p:spPr>
          <a:xfrm>
            <a:off x="327026" y="1713218"/>
            <a:ext cx="151440" cy="3946060"/>
          </a:xfrm>
          <a:prstGeom prst="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dirty="0"/>
          </a:p>
        </p:txBody>
      </p:sp>
      <p:sp>
        <p:nvSpPr>
          <p:cNvPr id="11" name="Rectangle 10">
            <a:extLst>
              <a:ext uri="{FF2B5EF4-FFF2-40B4-BE49-F238E27FC236}">
                <a16:creationId xmlns:a16="http://schemas.microsoft.com/office/drawing/2014/main" id="{99E08280-65D8-7FEF-B5BC-4C8E6D872423}"/>
              </a:ext>
            </a:extLst>
          </p:cNvPr>
          <p:cNvSpPr/>
          <p:nvPr/>
        </p:nvSpPr>
        <p:spPr>
          <a:xfrm>
            <a:off x="593079" y="1713218"/>
            <a:ext cx="5403684"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7787"/>
                </a:solidFill>
              </a:rPr>
              <a:t>C</a:t>
            </a:r>
            <a:r>
              <a:rPr lang="nl-BE" dirty="0" err="1">
                <a:solidFill>
                  <a:srgbClr val="007787"/>
                </a:solidFill>
              </a:rPr>
              <a:t>orrect</a:t>
            </a:r>
            <a:r>
              <a:rPr lang="nl-BE" dirty="0">
                <a:solidFill>
                  <a:srgbClr val="007787"/>
                </a:solidFill>
              </a:rPr>
              <a:t>, relevant, compleet, duidelijk en up-to-date</a:t>
            </a:r>
          </a:p>
        </p:txBody>
      </p:sp>
      <p:sp>
        <p:nvSpPr>
          <p:cNvPr id="12" name="Rectangle 11">
            <a:extLst>
              <a:ext uri="{FF2B5EF4-FFF2-40B4-BE49-F238E27FC236}">
                <a16:creationId xmlns:a16="http://schemas.microsoft.com/office/drawing/2014/main" id="{FC291DEE-2F38-9DCD-B969-63D07C181FB0}"/>
              </a:ext>
            </a:extLst>
          </p:cNvPr>
          <p:cNvSpPr/>
          <p:nvPr/>
        </p:nvSpPr>
        <p:spPr>
          <a:xfrm>
            <a:off x="593079" y="2522794"/>
            <a:ext cx="5403684"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7787"/>
                </a:solidFill>
              </a:rPr>
              <a:t>Verpakt</a:t>
            </a:r>
            <a:r>
              <a:rPr lang="en-US" dirty="0">
                <a:solidFill>
                  <a:srgbClr val="007787"/>
                </a:solidFill>
              </a:rPr>
              <a:t> in </a:t>
            </a:r>
            <a:r>
              <a:rPr lang="en-US" dirty="0" err="1">
                <a:solidFill>
                  <a:srgbClr val="007787"/>
                </a:solidFill>
              </a:rPr>
              <a:t>behapbare</a:t>
            </a:r>
            <a:r>
              <a:rPr lang="en-US" dirty="0">
                <a:solidFill>
                  <a:srgbClr val="007787"/>
                </a:solidFill>
              </a:rPr>
              <a:t> </a:t>
            </a:r>
            <a:r>
              <a:rPr lang="en-US" dirty="0" err="1">
                <a:solidFill>
                  <a:srgbClr val="007787"/>
                </a:solidFill>
              </a:rPr>
              <a:t>vorm</a:t>
            </a:r>
            <a:endParaRPr lang="nl-BE" dirty="0">
              <a:solidFill>
                <a:srgbClr val="007787"/>
              </a:solidFill>
            </a:endParaRPr>
          </a:p>
        </p:txBody>
      </p:sp>
      <p:sp>
        <p:nvSpPr>
          <p:cNvPr id="13" name="Rectangle 12">
            <a:extLst>
              <a:ext uri="{FF2B5EF4-FFF2-40B4-BE49-F238E27FC236}">
                <a16:creationId xmlns:a16="http://schemas.microsoft.com/office/drawing/2014/main" id="{1EF9C15F-1CB5-13C7-11A8-402A87C23730}"/>
              </a:ext>
            </a:extLst>
          </p:cNvPr>
          <p:cNvSpPr/>
          <p:nvPr/>
        </p:nvSpPr>
        <p:spPr>
          <a:xfrm>
            <a:off x="859132" y="3332370"/>
            <a:ext cx="5137631"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7787"/>
                </a:solidFill>
              </a:rPr>
              <a:t>Korte </a:t>
            </a:r>
            <a:r>
              <a:rPr lang="en-US" dirty="0" err="1">
                <a:solidFill>
                  <a:srgbClr val="007787"/>
                </a:solidFill>
              </a:rPr>
              <a:t>zinnen</a:t>
            </a:r>
            <a:r>
              <a:rPr lang="en-US" dirty="0">
                <a:solidFill>
                  <a:srgbClr val="007787"/>
                </a:solidFill>
              </a:rPr>
              <a:t> in </a:t>
            </a:r>
            <a:r>
              <a:rPr lang="en-US" dirty="0" err="1">
                <a:solidFill>
                  <a:srgbClr val="007787"/>
                </a:solidFill>
              </a:rPr>
              <a:t>gebiedende</a:t>
            </a:r>
            <a:r>
              <a:rPr lang="en-US" dirty="0">
                <a:solidFill>
                  <a:srgbClr val="007787"/>
                </a:solidFill>
              </a:rPr>
              <a:t> </a:t>
            </a:r>
            <a:r>
              <a:rPr lang="en-US" dirty="0" err="1">
                <a:solidFill>
                  <a:srgbClr val="007787"/>
                </a:solidFill>
              </a:rPr>
              <a:t>wijs</a:t>
            </a:r>
            <a:r>
              <a:rPr lang="en-US" dirty="0">
                <a:solidFill>
                  <a:srgbClr val="007787"/>
                </a:solidFill>
              </a:rPr>
              <a:t> (</a:t>
            </a:r>
            <a:r>
              <a:rPr lang="en-US" dirty="0" err="1">
                <a:solidFill>
                  <a:srgbClr val="007787"/>
                </a:solidFill>
              </a:rPr>
              <a:t>bevelen</a:t>
            </a:r>
            <a:r>
              <a:rPr lang="en-US" dirty="0">
                <a:solidFill>
                  <a:srgbClr val="007787"/>
                </a:solidFill>
              </a:rPr>
              <a:t>)</a:t>
            </a:r>
            <a:endParaRPr lang="nl-BE" dirty="0">
              <a:solidFill>
                <a:srgbClr val="007787"/>
              </a:solidFill>
            </a:endParaRPr>
          </a:p>
        </p:txBody>
      </p:sp>
      <p:sp>
        <p:nvSpPr>
          <p:cNvPr id="14" name="Rectangle 13">
            <a:extLst>
              <a:ext uri="{FF2B5EF4-FFF2-40B4-BE49-F238E27FC236}">
                <a16:creationId xmlns:a16="http://schemas.microsoft.com/office/drawing/2014/main" id="{8AB34868-3C78-B57D-942A-D734227B6F1F}"/>
              </a:ext>
            </a:extLst>
          </p:cNvPr>
          <p:cNvSpPr/>
          <p:nvPr/>
        </p:nvSpPr>
        <p:spPr>
          <a:xfrm>
            <a:off x="859132" y="4141946"/>
            <a:ext cx="5137631"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7787"/>
                </a:solidFill>
              </a:rPr>
              <a:t>Eenduidige</a:t>
            </a:r>
            <a:r>
              <a:rPr lang="en-US" dirty="0">
                <a:solidFill>
                  <a:srgbClr val="007787"/>
                </a:solidFill>
              </a:rPr>
              <a:t> </a:t>
            </a:r>
            <a:r>
              <a:rPr lang="en-US" dirty="0" err="1">
                <a:solidFill>
                  <a:srgbClr val="007787"/>
                </a:solidFill>
              </a:rPr>
              <a:t>verwijzingen</a:t>
            </a:r>
            <a:r>
              <a:rPr lang="en-US" dirty="0">
                <a:solidFill>
                  <a:srgbClr val="007787"/>
                </a:solidFill>
              </a:rPr>
              <a:t> (</a:t>
            </a:r>
            <a:r>
              <a:rPr lang="en-US" dirty="0">
                <a:solidFill>
                  <a:srgbClr val="007787"/>
                </a:solidFill>
                <a:sym typeface="Wingdings" panose="05000000000000000000" pitchFamily="2" charset="2"/>
              </a:rPr>
              <a:t> </a:t>
            </a:r>
            <a:r>
              <a:rPr lang="en-US" dirty="0" err="1">
                <a:solidFill>
                  <a:srgbClr val="007787"/>
                </a:solidFill>
                <a:sym typeface="Wingdings" panose="05000000000000000000" pitchFamily="2" charset="2"/>
              </a:rPr>
              <a:t>Gereedschap</a:t>
            </a:r>
            <a:r>
              <a:rPr lang="en-US" dirty="0">
                <a:solidFill>
                  <a:srgbClr val="007787"/>
                </a:solidFill>
                <a:sym typeface="Wingdings" panose="05000000000000000000" pitchFamily="2" charset="2"/>
              </a:rPr>
              <a:t>/</a:t>
            </a:r>
            <a:r>
              <a:rPr lang="en-US" dirty="0" err="1">
                <a:solidFill>
                  <a:srgbClr val="007787"/>
                </a:solidFill>
                <a:sym typeface="Wingdings" panose="05000000000000000000" pitchFamily="2" charset="2"/>
              </a:rPr>
              <a:t>componenten</a:t>
            </a:r>
            <a:r>
              <a:rPr lang="en-US" dirty="0">
                <a:solidFill>
                  <a:srgbClr val="007787"/>
                </a:solidFill>
                <a:sym typeface="Wingdings" panose="05000000000000000000" pitchFamily="2" charset="2"/>
              </a:rPr>
              <a:t>)</a:t>
            </a:r>
            <a:endParaRPr lang="nl-BE" dirty="0">
              <a:solidFill>
                <a:srgbClr val="007787"/>
              </a:solidFill>
            </a:endParaRPr>
          </a:p>
        </p:txBody>
      </p:sp>
      <p:sp>
        <p:nvSpPr>
          <p:cNvPr id="15" name="Rectangle 14">
            <a:extLst>
              <a:ext uri="{FF2B5EF4-FFF2-40B4-BE49-F238E27FC236}">
                <a16:creationId xmlns:a16="http://schemas.microsoft.com/office/drawing/2014/main" id="{83616F2D-625E-F1B7-0801-04B9A9289794}"/>
              </a:ext>
            </a:extLst>
          </p:cNvPr>
          <p:cNvSpPr/>
          <p:nvPr/>
        </p:nvSpPr>
        <p:spPr>
          <a:xfrm>
            <a:off x="859132" y="4951522"/>
            <a:ext cx="5137631"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7787"/>
                </a:solidFill>
              </a:rPr>
              <a:t>Aangeleverd</a:t>
            </a:r>
            <a:r>
              <a:rPr lang="en-US" dirty="0">
                <a:solidFill>
                  <a:srgbClr val="007787"/>
                </a:solidFill>
              </a:rPr>
              <a:t> met </a:t>
            </a:r>
            <a:r>
              <a:rPr lang="en-US" dirty="0" err="1">
                <a:solidFill>
                  <a:srgbClr val="007787"/>
                </a:solidFill>
              </a:rPr>
              <a:t>illustraties</a:t>
            </a:r>
            <a:endParaRPr lang="nl-BE" dirty="0">
              <a:solidFill>
                <a:srgbClr val="007787"/>
              </a:solidFill>
            </a:endParaRPr>
          </a:p>
        </p:txBody>
      </p:sp>
      <p:sp>
        <p:nvSpPr>
          <p:cNvPr id="16" name="Rectangle 15">
            <a:extLst>
              <a:ext uri="{FF2B5EF4-FFF2-40B4-BE49-F238E27FC236}">
                <a16:creationId xmlns:a16="http://schemas.microsoft.com/office/drawing/2014/main" id="{4692D5DD-BBE1-C4F4-DC18-52D7E9F0F60D}"/>
              </a:ext>
            </a:extLst>
          </p:cNvPr>
          <p:cNvSpPr/>
          <p:nvPr/>
        </p:nvSpPr>
        <p:spPr>
          <a:xfrm>
            <a:off x="593079" y="3332370"/>
            <a:ext cx="151440" cy="2326908"/>
          </a:xfrm>
          <a:prstGeom prst="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dirty="0"/>
          </a:p>
        </p:txBody>
      </p:sp>
      <p:pic>
        <p:nvPicPr>
          <p:cNvPr id="2" name="Picture 2" descr="Graphical user interface&#10;&#10;Description automatically generated">
            <a:extLst>
              <a:ext uri="{FF2B5EF4-FFF2-40B4-BE49-F238E27FC236}">
                <a16:creationId xmlns:a16="http://schemas.microsoft.com/office/drawing/2014/main" id="{C9F810B8-862B-64ED-C9B2-E87D9DDAE81A}"/>
              </a:ext>
            </a:extLst>
          </p:cNvPr>
          <p:cNvPicPr>
            <a:picLocks noChangeAspect="1"/>
          </p:cNvPicPr>
          <p:nvPr/>
        </p:nvPicPr>
        <p:blipFill>
          <a:blip r:embed="rId3"/>
          <a:stretch>
            <a:fillRect/>
          </a:stretch>
        </p:blipFill>
        <p:spPr>
          <a:xfrm>
            <a:off x="6279085" y="589655"/>
            <a:ext cx="5678689" cy="5678690"/>
          </a:xfrm>
          <a:prstGeom prst="rect">
            <a:avLst/>
          </a:prstGeom>
        </p:spPr>
      </p:pic>
    </p:spTree>
    <p:extLst>
      <p:ext uri="{BB962C8B-B14F-4D97-AF65-F5344CB8AC3E}">
        <p14:creationId xmlns:p14="http://schemas.microsoft.com/office/powerpoint/2010/main" val="211079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1" fill="hold" grpId="0" nodeType="withEffect">
                                  <p:stCondLst>
                                    <p:cond delay="75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par>
                                <p:cTn id="17" presetID="22" presetClass="entr" presetSubtype="8" fill="hold" grpId="0" nodeType="withEffect">
                                  <p:stCondLst>
                                    <p:cond delay="100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22" presetClass="entr" presetSubtype="8" fill="hold" grpId="0" nodeType="withEffect">
                                  <p:stCondLst>
                                    <p:cond delay="125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2" presetClass="entr" presetSubtype="8" fill="hold" grpId="0" nodeType="withEffect">
                                  <p:stCondLst>
                                    <p:cond delay="150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AB7827-D0DF-4B85-847A-CC7B1EEEBF3D}"/>
              </a:ext>
            </a:extLst>
          </p:cNvPr>
          <p:cNvSpPr>
            <a:spLocks noGrp="1"/>
          </p:cNvSpPr>
          <p:nvPr>
            <p:ph type="title"/>
          </p:nvPr>
        </p:nvSpPr>
        <p:spPr>
          <a:solidFill>
            <a:srgbClr val="007787"/>
          </a:solidFill>
        </p:spPr>
        <p:txBody>
          <a:bodyPr/>
          <a:lstStyle/>
          <a:p>
            <a:r>
              <a:rPr lang="en-US" err="1"/>
              <a:t>Werkinstructies</a:t>
            </a:r>
            <a:r>
              <a:rPr lang="en-US"/>
              <a:t> &gt; </a:t>
            </a:r>
            <a:r>
              <a:rPr lang="en-US" err="1"/>
              <a:t>Kwalitatieve</a:t>
            </a:r>
            <a:r>
              <a:rPr lang="en-US"/>
              <a:t> </a:t>
            </a:r>
            <a:r>
              <a:rPr lang="en-US" err="1"/>
              <a:t>werkinstructies</a:t>
            </a:r>
            <a:r>
              <a:rPr lang="en-US"/>
              <a:t>?</a:t>
            </a:r>
            <a:endParaRPr lang="en-BE"/>
          </a:p>
        </p:txBody>
      </p:sp>
      <p:sp>
        <p:nvSpPr>
          <p:cNvPr id="8" name="Rectangle 7">
            <a:extLst>
              <a:ext uri="{FF2B5EF4-FFF2-40B4-BE49-F238E27FC236}">
                <a16:creationId xmlns:a16="http://schemas.microsoft.com/office/drawing/2014/main" id="{7C93D2EC-9CA7-5B8E-E1C7-B4F47074D681}"/>
              </a:ext>
            </a:extLst>
          </p:cNvPr>
          <p:cNvSpPr/>
          <p:nvPr/>
        </p:nvSpPr>
        <p:spPr>
          <a:xfrm>
            <a:off x="327025" y="903642"/>
            <a:ext cx="5669738" cy="707756"/>
          </a:xfrm>
          <a:prstGeom prst="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latin typeface="Bahnschrift SemiBold" panose="020B0502040204020203" pitchFamily="34" charset="0"/>
              </a:rPr>
              <a:t>ALGEMENE TIPS VOOR AANMAAK</a:t>
            </a:r>
          </a:p>
        </p:txBody>
      </p:sp>
      <p:sp>
        <p:nvSpPr>
          <p:cNvPr id="9" name="Rectangle 8">
            <a:extLst>
              <a:ext uri="{FF2B5EF4-FFF2-40B4-BE49-F238E27FC236}">
                <a16:creationId xmlns:a16="http://schemas.microsoft.com/office/drawing/2014/main" id="{297972CF-4E00-6648-B60B-DB18363446BB}"/>
              </a:ext>
            </a:extLst>
          </p:cNvPr>
          <p:cNvSpPr/>
          <p:nvPr/>
        </p:nvSpPr>
        <p:spPr>
          <a:xfrm>
            <a:off x="327026" y="1713218"/>
            <a:ext cx="151440" cy="3136484"/>
          </a:xfrm>
          <a:prstGeom prst="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dirty="0"/>
          </a:p>
        </p:txBody>
      </p:sp>
      <p:sp>
        <p:nvSpPr>
          <p:cNvPr id="11" name="Rectangle 10">
            <a:extLst>
              <a:ext uri="{FF2B5EF4-FFF2-40B4-BE49-F238E27FC236}">
                <a16:creationId xmlns:a16="http://schemas.microsoft.com/office/drawing/2014/main" id="{99E08280-65D8-7FEF-B5BC-4C8E6D872423}"/>
              </a:ext>
            </a:extLst>
          </p:cNvPr>
          <p:cNvSpPr/>
          <p:nvPr/>
        </p:nvSpPr>
        <p:spPr>
          <a:xfrm>
            <a:off x="593079" y="1713218"/>
            <a:ext cx="5403684"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7787"/>
                </a:solidFill>
              </a:rPr>
              <a:t>Opsplitsen</a:t>
            </a:r>
            <a:r>
              <a:rPr lang="en-US" dirty="0">
                <a:solidFill>
                  <a:srgbClr val="007787"/>
                </a:solidFill>
              </a:rPr>
              <a:t> van </a:t>
            </a:r>
            <a:r>
              <a:rPr lang="en-US" dirty="0" err="1">
                <a:solidFill>
                  <a:srgbClr val="007787"/>
                </a:solidFill>
              </a:rPr>
              <a:t>lange</a:t>
            </a:r>
            <a:r>
              <a:rPr lang="en-US" dirty="0">
                <a:solidFill>
                  <a:srgbClr val="007787"/>
                </a:solidFill>
              </a:rPr>
              <a:t> </a:t>
            </a:r>
            <a:r>
              <a:rPr lang="en-US" dirty="0" err="1">
                <a:solidFill>
                  <a:srgbClr val="007787"/>
                </a:solidFill>
              </a:rPr>
              <a:t>taakomschrijvingen</a:t>
            </a:r>
            <a:endParaRPr lang="nl-BE" dirty="0">
              <a:solidFill>
                <a:srgbClr val="007787"/>
              </a:solidFill>
            </a:endParaRPr>
          </a:p>
        </p:txBody>
      </p:sp>
      <p:sp>
        <p:nvSpPr>
          <p:cNvPr id="12" name="Rectangle 11">
            <a:extLst>
              <a:ext uri="{FF2B5EF4-FFF2-40B4-BE49-F238E27FC236}">
                <a16:creationId xmlns:a16="http://schemas.microsoft.com/office/drawing/2014/main" id="{FC291DEE-2F38-9DCD-B969-63D07C181FB0}"/>
              </a:ext>
            </a:extLst>
          </p:cNvPr>
          <p:cNvSpPr/>
          <p:nvPr/>
        </p:nvSpPr>
        <p:spPr>
          <a:xfrm>
            <a:off x="593079" y="2522794"/>
            <a:ext cx="5403684"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7787"/>
                </a:solidFill>
              </a:rPr>
              <a:t>Camerastandpunten</a:t>
            </a:r>
            <a:r>
              <a:rPr lang="en-US" dirty="0">
                <a:solidFill>
                  <a:srgbClr val="007787"/>
                </a:solidFill>
              </a:rPr>
              <a:t> </a:t>
            </a:r>
            <a:r>
              <a:rPr lang="en-US" dirty="0" err="1">
                <a:solidFill>
                  <a:srgbClr val="007787"/>
                </a:solidFill>
              </a:rPr>
              <a:t>bij</a:t>
            </a:r>
            <a:r>
              <a:rPr lang="en-US" dirty="0">
                <a:solidFill>
                  <a:srgbClr val="007787"/>
                </a:solidFill>
              </a:rPr>
              <a:t> </a:t>
            </a:r>
            <a:r>
              <a:rPr lang="en-US" dirty="0" err="1">
                <a:solidFill>
                  <a:srgbClr val="007787"/>
                </a:solidFill>
              </a:rPr>
              <a:t>beeldopnames</a:t>
            </a:r>
            <a:endParaRPr lang="nl-BE" dirty="0">
              <a:solidFill>
                <a:srgbClr val="007787"/>
              </a:solidFill>
            </a:endParaRPr>
          </a:p>
        </p:txBody>
      </p:sp>
      <p:sp>
        <p:nvSpPr>
          <p:cNvPr id="13" name="Rectangle 12">
            <a:extLst>
              <a:ext uri="{FF2B5EF4-FFF2-40B4-BE49-F238E27FC236}">
                <a16:creationId xmlns:a16="http://schemas.microsoft.com/office/drawing/2014/main" id="{1EF9C15F-1CB5-13C7-11A8-402A87C23730}"/>
              </a:ext>
            </a:extLst>
          </p:cNvPr>
          <p:cNvSpPr/>
          <p:nvPr/>
        </p:nvSpPr>
        <p:spPr>
          <a:xfrm>
            <a:off x="859132" y="3332370"/>
            <a:ext cx="5137631"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7787"/>
                </a:solidFill>
              </a:rPr>
              <a:t>Niet</a:t>
            </a:r>
            <a:r>
              <a:rPr lang="en-US" dirty="0">
                <a:solidFill>
                  <a:srgbClr val="007787"/>
                </a:solidFill>
              </a:rPr>
              <a:t> </a:t>
            </a:r>
            <a:r>
              <a:rPr lang="en-US" dirty="0" err="1">
                <a:solidFill>
                  <a:srgbClr val="007787"/>
                </a:solidFill>
              </a:rPr>
              <a:t>te</a:t>
            </a:r>
            <a:r>
              <a:rPr lang="en-US" dirty="0">
                <a:solidFill>
                  <a:srgbClr val="007787"/>
                </a:solidFill>
              </a:rPr>
              <a:t> </a:t>
            </a:r>
            <a:r>
              <a:rPr lang="en-US" dirty="0" err="1">
                <a:solidFill>
                  <a:srgbClr val="007787"/>
                </a:solidFill>
              </a:rPr>
              <a:t>ver</a:t>
            </a:r>
            <a:r>
              <a:rPr lang="en-US" dirty="0">
                <a:solidFill>
                  <a:srgbClr val="007787"/>
                </a:solidFill>
              </a:rPr>
              <a:t>/</a:t>
            </a:r>
            <a:r>
              <a:rPr lang="en-US" dirty="0" err="1">
                <a:solidFill>
                  <a:srgbClr val="007787"/>
                </a:solidFill>
              </a:rPr>
              <a:t>dichtbij</a:t>
            </a:r>
            <a:r>
              <a:rPr lang="en-US" dirty="0">
                <a:solidFill>
                  <a:srgbClr val="007787"/>
                </a:solidFill>
              </a:rPr>
              <a:t> van het object (</a:t>
            </a:r>
            <a:r>
              <a:rPr lang="en-US" dirty="0" err="1">
                <a:solidFill>
                  <a:srgbClr val="007787"/>
                </a:solidFill>
              </a:rPr>
              <a:t>tenzij</a:t>
            </a:r>
            <a:r>
              <a:rPr lang="en-US" dirty="0">
                <a:solidFill>
                  <a:srgbClr val="007787"/>
                </a:solidFill>
              </a:rPr>
              <a:t> close-up </a:t>
            </a:r>
            <a:r>
              <a:rPr lang="en-US" dirty="0" err="1">
                <a:solidFill>
                  <a:srgbClr val="007787"/>
                </a:solidFill>
              </a:rPr>
              <a:t>noodzakelijk</a:t>
            </a:r>
            <a:r>
              <a:rPr lang="en-US" dirty="0">
                <a:solidFill>
                  <a:srgbClr val="007787"/>
                </a:solidFill>
              </a:rPr>
              <a:t> is </a:t>
            </a:r>
            <a:r>
              <a:rPr lang="en-US" dirty="0" err="1">
                <a:solidFill>
                  <a:srgbClr val="007787"/>
                </a:solidFill>
              </a:rPr>
              <a:t>voor</a:t>
            </a:r>
            <a:r>
              <a:rPr lang="en-US" dirty="0">
                <a:solidFill>
                  <a:srgbClr val="007787"/>
                </a:solidFill>
              </a:rPr>
              <a:t> details </a:t>
            </a:r>
            <a:r>
              <a:rPr lang="en-US" dirty="0" err="1">
                <a:solidFill>
                  <a:srgbClr val="007787"/>
                </a:solidFill>
              </a:rPr>
              <a:t>te</a:t>
            </a:r>
            <a:r>
              <a:rPr lang="en-US" dirty="0">
                <a:solidFill>
                  <a:srgbClr val="007787"/>
                </a:solidFill>
              </a:rPr>
              <a:t> </a:t>
            </a:r>
            <a:r>
              <a:rPr lang="en-US" dirty="0" err="1">
                <a:solidFill>
                  <a:srgbClr val="007787"/>
                </a:solidFill>
              </a:rPr>
              <a:t>tonen</a:t>
            </a:r>
            <a:r>
              <a:rPr lang="en-US" dirty="0">
                <a:solidFill>
                  <a:srgbClr val="007787"/>
                </a:solidFill>
              </a:rPr>
              <a:t>)</a:t>
            </a:r>
            <a:endParaRPr lang="nl-BE" dirty="0">
              <a:solidFill>
                <a:srgbClr val="007787"/>
              </a:solidFill>
            </a:endParaRPr>
          </a:p>
        </p:txBody>
      </p:sp>
      <p:sp>
        <p:nvSpPr>
          <p:cNvPr id="14" name="Rectangle 13">
            <a:extLst>
              <a:ext uri="{FF2B5EF4-FFF2-40B4-BE49-F238E27FC236}">
                <a16:creationId xmlns:a16="http://schemas.microsoft.com/office/drawing/2014/main" id="{8AB34868-3C78-B57D-942A-D734227B6F1F}"/>
              </a:ext>
            </a:extLst>
          </p:cNvPr>
          <p:cNvSpPr/>
          <p:nvPr/>
        </p:nvSpPr>
        <p:spPr>
          <a:xfrm>
            <a:off x="859132" y="4141946"/>
            <a:ext cx="5137631" cy="707756"/>
          </a:xfrm>
          <a:prstGeom prst="rect">
            <a:avLst/>
          </a:prstGeom>
          <a:solidFill>
            <a:srgbClr val="D1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7787"/>
                </a:solidFill>
              </a:rPr>
              <a:t>Filmen</a:t>
            </a:r>
            <a:r>
              <a:rPr lang="en-US" dirty="0">
                <a:solidFill>
                  <a:srgbClr val="007787"/>
                </a:solidFill>
              </a:rPr>
              <a:t> </a:t>
            </a:r>
            <a:r>
              <a:rPr lang="en-US" dirty="0" err="1">
                <a:solidFill>
                  <a:srgbClr val="007787"/>
                </a:solidFill>
              </a:rPr>
              <a:t>uit</a:t>
            </a:r>
            <a:r>
              <a:rPr lang="en-US" dirty="0">
                <a:solidFill>
                  <a:srgbClr val="007787"/>
                </a:solidFill>
              </a:rPr>
              <a:t> </a:t>
            </a:r>
            <a:r>
              <a:rPr lang="en-US" dirty="0" err="1">
                <a:solidFill>
                  <a:srgbClr val="007787"/>
                </a:solidFill>
              </a:rPr>
              <a:t>perspectief</a:t>
            </a:r>
            <a:r>
              <a:rPr lang="en-US" dirty="0">
                <a:solidFill>
                  <a:srgbClr val="007787"/>
                </a:solidFill>
              </a:rPr>
              <a:t> van de </a:t>
            </a:r>
            <a:r>
              <a:rPr lang="en-US" dirty="0" err="1">
                <a:solidFill>
                  <a:srgbClr val="007787"/>
                </a:solidFill>
              </a:rPr>
              <a:t>gebruiker</a:t>
            </a:r>
            <a:r>
              <a:rPr lang="en-US" dirty="0">
                <a:solidFill>
                  <a:srgbClr val="007787"/>
                </a:solidFill>
              </a:rPr>
              <a:t> (POV = point of view) </a:t>
            </a:r>
            <a:r>
              <a:rPr lang="en-US" dirty="0" err="1">
                <a:solidFill>
                  <a:srgbClr val="007787"/>
                </a:solidFill>
              </a:rPr>
              <a:t>indien</a:t>
            </a:r>
            <a:r>
              <a:rPr lang="en-US" dirty="0">
                <a:solidFill>
                  <a:srgbClr val="007787"/>
                </a:solidFill>
              </a:rPr>
              <a:t> </a:t>
            </a:r>
            <a:r>
              <a:rPr lang="en-US" dirty="0" err="1">
                <a:solidFill>
                  <a:srgbClr val="007787"/>
                </a:solidFill>
              </a:rPr>
              <a:t>mogelijk</a:t>
            </a:r>
            <a:endParaRPr lang="nl-BE" dirty="0">
              <a:solidFill>
                <a:srgbClr val="007787"/>
              </a:solidFill>
            </a:endParaRPr>
          </a:p>
        </p:txBody>
      </p:sp>
      <p:sp>
        <p:nvSpPr>
          <p:cNvPr id="16" name="Rectangle 15">
            <a:extLst>
              <a:ext uri="{FF2B5EF4-FFF2-40B4-BE49-F238E27FC236}">
                <a16:creationId xmlns:a16="http://schemas.microsoft.com/office/drawing/2014/main" id="{4692D5DD-BBE1-C4F4-DC18-52D7E9F0F60D}"/>
              </a:ext>
            </a:extLst>
          </p:cNvPr>
          <p:cNvSpPr/>
          <p:nvPr/>
        </p:nvSpPr>
        <p:spPr>
          <a:xfrm>
            <a:off x="593079" y="3332370"/>
            <a:ext cx="151440" cy="1517332"/>
          </a:xfrm>
          <a:prstGeom prst="rect">
            <a:avLst/>
          </a:prstGeom>
          <a:solidFill>
            <a:srgbClr val="007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dirty="0"/>
          </a:p>
        </p:txBody>
      </p:sp>
      <p:pic>
        <p:nvPicPr>
          <p:cNvPr id="2" name="Picture 2">
            <a:extLst>
              <a:ext uri="{FF2B5EF4-FFF2-40B4-BE49-F238E27FC236}">
                <a16:creationId xmlns:a16="http://schemas.microsoft.com/office/drawing/2014/main" id="{6107867F-3EBA-8767-632C-6E807E1204FE}"/>
              </a:ext>
            </a:extLst>
          </p:cNvPr>
          <p:cNvPicPr>
            <a:picLocks noChangeAspect="1"/>
          </p:cNvPicPr>
          <p:nvPr/>
        </p:nvPicPr>
        <p:blipFill>
          <a:blip r:embed="rId3"/>
          <a:stretch>
            <a:fillRect/>
          </a:stretch>
        </p:blipFill>
        <p:spPr>
          <a:xfrm>
            <a:off x="6094977" y="904203"/>
            <a:ext cx="5873025" cy="3950064"/>
          </a:xfrm>
          <a:prstGeom prst="rect">
            <a:avLst/>
          </a:prstGeom>
        </p:spPr>
      </p:pic>
    </p:spTree>
    <p:extLst>
      <p:ext uri="{BB962C8B-B14F-4D97-AF65-F5344CB8AC3E}">
        <p14:creationId xmlns:p14="http://schemas.microsoft.com/office/powerpoint/2010/main" val="94478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1" fill="hold" grpId="0" nodeType="withEffect">
                                  <p:stCondLst>
                                    <p:cond delay="75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par>
                                <p:cTn id="17" presetID="22" presetClass="entr" presetSubtype="8" fill="hold" grpId="0" nodeType="withEffect">
                                  <p:stCondLst>
                                    <p:cond delay="100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22" presetClass="entr" presetSubtype="8" fill="hold" grpId="0" nodeType="withEffect">
                                  <p:stCondLst>
                                    <p:cond delay="125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10" presetClass="entr" presetSubtype="0" fill="hold" nodeType="withEffect">
                                  <p:stCondLst>
                                    <p:cond delay="125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7FF852BB5C9854A8926B0D6D19F4301" ma:contentTypeVersion="12" ma:contentTypeDescription="Een nieuw document maken." ma:contentTypeScope="" ma:versionID="ab75c93d8c13df18c15b62abc9931209">
  <xsd:schema xmlns:xsd="http://www.w3.org/2001/XMLSchema" xmlns:xs="http://www.w3.org/2001/XMLSchema" xmlns:p="http://schemas.microsoft.com/office/2006/metadata/properties" xmlns:ns2="7adcafcb-9da2-4097-8aad-4930ceb15331" xmlns:ns3="64502c9c-6619-433c-898c-5c9ff5ef3113" targetNamespace="http://schemas.microsoft.com/office/2006/metadata/properties" ma:root="true" ma:fieldsID="9d1429afc3c9a7bf4895f9bf1e1f41d3" ns2:_="" ns3:_="">
    <xsd:import namespace="7adcafcb-9da2-4097-8aad-4930ceb15331"/>
    <xsd:import namespace="64502c9c-6619-433c-898c-5c9ff5ef311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dcafcb-9da2-4097-8aad-4930ceb153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4502c9c-6619-433c-898c-5c9ff5ef3113" elementFormDefault="qualified">
    <xsd:import namespace="http://schemas.microsoft.com/office/2006/documentManagement/types"/>
    <xsd:import namespace="http://schemas.microsoft.com/office/infopath/2007/PartnerControls"/>
    <xsd:element name="SharedWithUsers" ma:index="1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D11769-F9BA-4DE8-91EC-A01C340269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dcafcb-9da2-4097-8aad-4930ceb15331"/>
    <ds:schemaRef ds:uri="64502c9c-6619-433c-898c-5c9ff5ef311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320992E-FC30-496F-8BA5-99FBDD51D8BA}">
  <ds:schemaRefs>
    <ds:schemaRef ds:uri="http://schemas.openxmlformats.org/package/2006/metadata/core-properties"/>
    <ds:schemaRef ds:uri="http://www.w3.org/XML/1998/namespace"/>
    <ds:schemaRef ds:uri="http://schemas.microsoft.com/office/infopath/2007/PartnerControls"/>
    <ds:schemaRef ds:uri="http://schemas.microsoft.com/office/2006/metadata/properties"/>
    <ds:schemaRef ds:uri="http://schemas.microsoft.com/office/2006/documentManagement/types"/>
    <ds:schemaRef ds:uri="http://purl.org/dc/dcmitype/"/>
    <ds:schemaRef ds:uri="http://purl.org/dc/elements/1.1/"/>
    <ds:schemaRef ds:uri="64502c9c-6619-433c-898c-5c9ff5ef3113"/>
    <ds:schemaRef ds:uri="7adcafcb-9da2-4097-8aad-4930ceb15331"/>
    <ds:schemaRef ds:uri="http://purl.org/dc/terms/"/>
  </ds:schemaRefs>
</ds:datastoreItem>
</file>

<file path=customXml/itemProps3.xml><?xml version="1.0" encoding="utf-8"?>
<ds:datastoreItem xmlns:ds="http://schemas.openxmlformats.org/officeDocument/2006/customXml" ds:itemID="{EF5253AF-DA73-4254-82AF-B7E31D70EA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15928</TotalTime>
  <Words>3862</Words>
  <Application>Microsoft Office PowerPoint</Application>
  <PresentationFormat>Widescreen</PresentationFormat>
  <Paragraphs>712</Paragraphs>
  <Slides>62</Slides>
  <Notes>51</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62</vt:i4>
      </vt:variant>
    </vt:vector>
  </HeadingPairs>
  <TitlesOfParts>
    <vt:vector size="70" baseType="lpstr">
      <vt:lpstr>Arial</vt:lpstr>
      <vt:lpstr>Arial Black</vt:lpstr>
      <vt:lpstr>Bahnschrift</vt:lpstr>
      <vt:lpstr>Bahnschrift SemiBold</vt:lpstr>
      <vt:lpstr>Calibri</vt:lpstr>
      <vt:lpstr>Calibri Light</vt:lpstr>
      <vt:lpstr>Wingdings</vt:lpstr>
      <vt:lpstr>Office Theme</vt:lpstr>
      <vt:lpstr>ESF-540-11081 - Begeleidingstraject menselijk kapitaal voor adoptie van Industrie4.0 operator ondersteunende technologie  Trainingsmodule management</vt:lpstr>
      <vt:lpstr>Programma</vt:lpstr>
      <vt:lpstr>WERKINSTRUCTIES IN HET ALGEMEEN</vt:lpstr>
      <vt:lpstr>Werkinstructies &gt; Doel</vt:lpstr>
      <vt:lpstr>Werkinstructies &gt; Types</vt:lpstr>
      <vt:lpstr>Werkinstructies &gt; Kosten &amp; baten</vt:lpstr>
      <vt:lpstr>Werkinstructies &gt; Kosten &amp; baten</vt:lpstr>
      <vt:lpstr>Werkinstructies &gt; Kwalitatieve werkinstructies?</vt:lpstr>
      <vt:lpstr>Werkinstructies &gt; Kwalitatieve werkinstructies?</vt:lpstr>
      <vt:lpstr>werkinstructies &gt; Kwalitatieve werkinstructies?</vt:lpstr>
      <vt:lpstr>PAPIEREN WERKINSTRUCTIES</vt:lpstr>
      <vt:lpstr>Papieren werkinstructies &gt; Wat?</vt:lpstr>
      <vt:lpstr>Papieren werkinstructies &gt; Problemen</vt:lpstr>
      <vt:lpstr>Papieren werkinstructies &gt; In een notendop</vt:lpstr>
      <vt:lpstr>DIGITALE WERKINSTRUCTIES</vt:lpstr>
      <vt:lpstr>Digitale werkinstructies &gt; Wat?</vt:lpstr>
      <vt:lpstr>Digitale werkinstructies &gt; Een welgekende afkorting</vt:lpstr>
      <vt:lpstr>Digitale werkinstructies &gt; Interfaces eigenschappen</vt:lpstr>
      <vt:lpstr>Digitale werkinstructies &gt; Juiste tool voor de job</vt:lpstr>
      <vt:lpstr>Digitale werkinstructies &gt; Mogelijke interfaces &gt; Beeldschermen</vt:lpstr>
      <vt:lpstr>Digitale werkinstructies &gt; Mogelijke interfaces &gt; Beeldschermen voor- en nadelen</vt:lpstr>
      <vt:lpstr>Digitale werkinstructies &gt; Mogelijke interfaces &gt; Projectie</vt:lpstr>
      <vt:lpstr>Digitale werkinstructies &gt; Mogelijke interfaces &gt; Projectie schaalbaarheid</vt:lpstr>
      <vt:lpstr>Digitale werkinstructies &gt; Mogelijke interfaces &gt; Projectie</vt:lpstr>
      <vt:lpstr>Digitale werkinstructies &gt; Mogelijke interfaces &gt; AR</vt:lpstr>
      <vt:lpstr>PowerPoint Presentation</vt:lpstr>
      <vt:lpstr>Digitale werkinstructies &gt; Mogelijke interfaces &gt; AR &gt; Remote Assistance</vt:lpstr>
      <vt:lpstr>Digitale werkinstructies &gt; Mogelijke interfaces &gt; AR &gt; Remote Assistance</vt:lpstr>
      <vt:lpstr>PowerPoint Presentation</vt:lpstr>
      <vt:lpstr>Digitale werkinstructies &gt; Mogelijke interfaces &gt; AR voor- en nadelen</vt:lpstr>
      <vt:lpstr>Digitale werkinstructies &gt; Mogelijke interfaces &gt; VR</vt:lpstr>
      <vt:lpstr>PowerPoint Presentation</vt:lpstr>
      <vt:lpstr>PowerPoint Presentation</vt:lpstr>
      <vt:lpstr>Digitale werkinstructies &gt; Mogelijke interfaces &gt; VR</vt:lpstr>
      <vt:lpstr>Digitale werkinstructies &gt; In een notendop</vt:lpstr>
      <vt:lpstr>DWI PLATFORMEN</vt:lpstr>
      <vt:lpstr>DWI Platformen &gt; Wat?</vt:lpstr>
      <vt:lpstr>DWI Platformen &gt; Primaire en secundaire functionaliteit</vt:lpstr>
      <vt:lpstr>DWI Platformen &gt; In een notendop</vt:lpstr>
      <vt:lpstr>VOORDELEN PRODUCTIE-MEDEWERKER</vt:lpstr>
      <vt:lpstr>Voordelen productiemedewerker &gt; Problemen</vt:lpstr>
      <vt:lpstr>Voordelen productiemedewerker &gt; Problemen</vt:lpstr>
      <vt:lpstr>Voordelen productiemedewerker &gt; Problemen</vt:lpstr>
      <vt:lpstr>Voordelen productiemedewerker &gt; Tijdens gebruik</vt:lpstr>
      <vt:lpstr>Voordelen productiemedewerker &gt; Tijdens gebruik</vt:lpstr>
      <vt:lpstr>Voordelen productiemedewerker &gt; Tijdens gebruik</vt:lpstr>
      <vt:lpstr>Voordelen productiemedewerker &gt; Tijdens gebruik</vt:lpstr>
      <vt:lpstr>Voordelen productiemedewerker &gt; Tijdens beheer</vt:lpstr>
      <vt:lpstr>Voordelen productiemedewerker &gt; Modulaire instructies &amp; herhalingen</vt:lpstr>
      <vt:lpstr>Voordelen productiemedewerker &gt; Dynamische instructies &amp; branching</vt:lpstr>
      <vt:lpstr>Voordelen productiemedewerker &gt; Aanmaak instructies</vt:lpstr>
      <vt:lpstr>PowerPoint Presentation</vt:lpstr>
      <vt:lpstr>Voordelen productiemedewerker &gt; CAD2DWI &gt; Op dit moment</vt:lpstr>
      <vt:lpstr>Voordelen productiemedewerker &gt; Aanmaak instructies &gt; CAD2DWI</vt:lpstr>
      <vt:lpstr>Voordelen productiemedewerker &gt; Aanmaak instructies &gt; Op dit moment</vt:lpstr>
      <vt:lpstr>PowerPoint Presentation</vt:lpstr>
      <vt:lpstr>Voordelen productiemedewerker &gt; Converteren van DWI informatie</vt:lpstr>
      <vt:lpstr>Voordelen productiemedewerker &gt; Independent DWI Platform</vt:lpstr>
      <vt:lpstr>CONCLUSIE</vt:lpstr>
      <vt:lpstr>Conclusie &gt; Samenvatting</vt:lpstr>
      <vt:lpstr>Conclusie &gt; Workshop VDAB Industry 4.0</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Jeroen Winderix</dc:creator>
  <cp:lastModifiedBy>Jeroen Winderix</cp:lastModifiedBy>
  <cp:revision>49</cp:revision>
  <dcterms:created xsi:type="dcterms:W3CDTF">2022-02-04T08:15:23Z</dcterms:created>
  <dcterms:modified xsi:type="dcterms:W3CDTF">2023-09-28T12:05:04Z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0x01010017FF852BB5C9854A8926B0D6D19F4301</vt:lpwstr>
  </property>
</Properties>
</file>